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6.xml" ContentType="application/vnd.openxmlformats-officedocument.presentationml.notesSlide+xml"/>
  <Override PartName="/ppt/tags/tag112.xml" ContentType="application/vnd.openxmlformats-officedocument.presentationml.tags+xml"/>
  <Override PartName="/ppt/notesSlides/notesSlide7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2" r:id="rId3"/>
    <p:sldMasterId id="2147483684" r:id="rId4"/>
    <p:sldMasterId id="2147483692" r:id="rId5"/>
    <p:sldMasterId id="2147483699" r:id="rId6"/>
  </p:sldMasterIdLst>
  <p:notesMasterIdLst>
    <p:notesMasterId r:id="rId25"/>
  </p:notesMasterIdLst>
  <p:sldIdLst>
    <p:sldId id="256" r:id="rId7"/>
    <p:sldId id="281" r:id="rId8"/>
    <p:sldId id="282" r:id="rId9"/>
    <p:sldId id="542" r:id="rId10"/>
    <p:sldId id="283" r:id="rId11"/>
    <p:sldId id="522" r:id="rId12"/>
    <p:sldId id="376" r:id="rId13"/>
    <p:sldId id="531" r:id="rId14"/>
    <p:sldId id="532" r:id="rId15"/>
    <p:sldId id="535" r:id="rId16"/>
    <p:sldId id="536" r:id="rId17"/>
    <p:sldId id="541" r:id="rId18"/>
    <p:sldId id="284" r:id="rId19"/>
    <p:sldId id="257" r:id="rId20"/>
    <p:sldId id="544" r:id="rId21"/>
    <p:sldId id="543" r:id="rId22"/>
    <p:sldId id="258" r:id="rId23"/>
    <p:sldId id="280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eebo" pitchFamily="2" charset="-79"/>
      <p:regular r:id="rId30"/>
      <p:bold r:id="rId31"/>
    </p:embeddedFont>
    <p:embeddedFont>
      <p:font typeface="Heebo Medium" pitchFamily="2" charset="-79"/>
      <p:regular r:id="rId32"/>
      <p:bold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2A1FF-B24A-429C-BA61-7BE74932E16C}" v="8" dt="2022-10-29T09:26:54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795" autoAdjust="0"/>
  </p:normalViewPr>
  <p:slideViewPr>
    <p:cSldViewPr snapToGrid="0">
      <p:cViewPr varScale="1">
        <p:scale>
          <a:sx n="134" d="100"/>
          <a:sy n="134" d="100"/>
        </p:scale>
        <p:origin x="18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5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font" Target="fonts/font1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dson.weizmann.ac.il/online/askexpert/%D7%9E%D7%94%D7%95-%D7%97%D7%95%D7%A7-%D7%A9%D7%99%D7%9E%D7%95%D7%A8-%D7%94%D7%90%D7%A0%D7%A8%D7%92%D7%99%D7%9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avidson.weizmann.ac.il/online/askexpert/astrophysics/%D7%9E%D7%94-%D7%9E%D7%94%D7%99%D7%A8%D7%95%D7%AA-%D7%94%D7%9E%D7%99%D7%9C%D7%95%D7%98-%D7%9E%D7%9B%D7%93%D7%95%D7%A8-%D7%94%D7%90%D7%A8%D7%A5-%D7%95%D7%9C%D7%9E%D7%94-%D7%91%D7%9B%D7%9C%D7%9C-%D7%96%D7%94-%D7%AA%D7%9C%D7%95%D7%99-%D7%91%D7%9E%D7%94%D7%99%D7%A8%D7%95%D7%AA-%D7%95%D7%9C%D7%90-%D7%91%D7%9B%D7%95%D7%97-%D7%92%D7%9C%D7%A2%D7%93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2f1788b11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7" name="Google Shape;207;g172f1788b11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g172f1788b11_2_7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72f1788b11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0" name="Google Shape;220;g172f1788b11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21" name="Google Shape;221;g172f1788b11_2_8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72f1788b11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0" name="Google Shape;220;g172f1788b11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21" name="Google Shape;221;g172f1788b11_2_8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31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2f1788b11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4" name="Google Shape;234;g172f1788b11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172f1788b11_2_10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0333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2f1788b11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4" name="Google Shape;234;g172f1788b11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35" name="Google Shape;235;g172f1788b11_2_10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72f1788b11_2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8" name="Google Shape;538;g172f1788b11_2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9" name="Google Shape;539;g172f1788b11_2_38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f69f9064e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5" name="Google Shape;285;gff69f9064e_0_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ff69f9064e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iw-IL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f69f9064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6" name="Google Shape;296;gff69f9064e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ff69f9064e_0_4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iw-IL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f69f9064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6" name="Google Shape;296;gff69f9064e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ff69f9064e_0_4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iw-IL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4057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f69f9064e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8" name="Google Shape;308;gff69f9064e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ff69f9064e_0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iw-IL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sz="16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</a:t>
            </a:r>
            <a:r>
              <a:rPr lang="he-IL" sz="16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קשה ויקר מאוד לרכוש שיגור לחלל. במיוחד לחללית קטנה כמו שלנו, ועל אחת כמה וכמה לחללית שאמורה להגיע לירח. </a:t>
            </a:r>
            <a:endParaRPr lang="en-US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algn="r" rtl="1"/>
            <a:r>
              <a:rPr lang="he-IL" sz="16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אנחנו מתכננים את המשימה שלנו כך שתתאים לשיגור בכל זמן, כדי שלא נצטרך לוותר על הזדמנות לשיגור רק בגלל שהזמן לא נוח לנו.</a:t>
            </a:r>
            <a:endParaRPr lang="en-US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algn="r" rtl="1"/>
            <a:r>
              <a:rPr lang="he-IL" sz="16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להשלמת התשובה- אילו היינו יכולים לבחור, היינו מתאמים את השיגור על פי מיקום הירח סביב כדור הארץ, עונות השנה או מיקום כדור הארץ במסלולו סביב השמש אינם חשובים לתכנון המשימה שלנו.</a:t>
            </a:r>
            <a:endParaRPr lang="en-US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algn="r"/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3A632B-FBDE-46D4-BF6F-6D14421E63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049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1239838"/>
            <a:ext cx="5956300" cy="33512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78815" y="4775667"/>
            <a:ext cx="5430520" cy="39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22" tIns="45449" rIns="90922" bIns="45449" anchor="t" anchorCtr="0">
            <a:noAutofit/>
          </a:bodyPr>
          <a:lstStyle/>
          <a:p>
            <a:pPr marL="157877" indent="0" algn="r" rtl="1">
              <a:buNone/>
            </a:pPr>
            <a:r>
              <a:rPr lang="he-IL" b="1" dirty="0"/>
              <a:t>שקף מומלץ לחטיבות ותיכונים</a:t>
            </a:r>
          </a:p>
          <a:p>
            <a:pPr marL="157877" indent="0" algn="r" rtl="1">
              <a:buNone/>
            </a:pPr>
            <a:r>
              <a:rPr lang="he-IL" dirty="0"/>
              <a:t>המסלול שלנו מתוכנן מראש. המסלול כולל 3 סיבובים מרכזיים (לבן ירוק ותכלת) וייקח סך הכל בערך חודשיים וחצי. 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המהירות של החללית משתנה עם הגובה ביחס לכדור הארץ (לאור חוק שימור האנרגיה). 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כאשר מגיעים לשיא הגובה החללית מפסיקה להתרחק מכדור הארץ וזהו השלב שהמהירות הכי נמוכה. 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לכן, בנקודה שהכי קרובה לכדור הארץ/ לירח המהירות הכי גבוהה כי אנחנו בגובה הכי נמוך. 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  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מכיוון שהמסלול הוא אליפטי המהירות משתנה תוך כדי המסלול. 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לחללית אסור לעלות על המהירות שמעל 11 ק"מ </a:t>
            </a:r>
            <a:r>
              <a:rPr lang="he-IL" dirty="0" err="1"/>
              <a:t>לשניה</a:t>
            </a:r>
            <a:r>
              <a:rPr lang="he-IL" dirty="0"/>
              <a:t>, מכיוון שאז תעזוב את כדור הארץ ותיכנס למסלול סביב השמש- מהירות בריחה. 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כל עוד המהירות נמוכה ממהירות הבריחה אנחנו לא נתנתק מכוח המשיכה של כדור הארץ ונוכל להמשיך להסתובב סביבו (לכן הירח לכוד סביב כדור הארץ). </a:t>
            </a:r>
            <a:endParaRPr lang="en-US" dirty="0"/>
          </a:p>
          <a:p>
            <a:pPr marL="157877" indent="0" algn="r" rtl="1">
              <a:buNone/>
            </a:pPr>
            <a:r>
              <a:rPr lang="he-IL" b="1" dirty="0"/>
              <a:t>חשוב להדגיש:</a:t>
            </a:r>
            <a:endParaRPr lang="en-US" dirty="0"/>
          </a:p>
          <a:p>
            <a:pPr marL="157877" indent="0" algn="r" rtl="1">
              <a:buNone/>
            </a:pPr>
            <a:r>
              <a:rPr lang="he-IL" b="1" dirty="0"/>
              <a:t>מהירות החללית היא בסדר גודל של קילומטרים בודדים </a:t>
            </a:r>
            <a:r>
              <a:rPr lang="he-IL" b="1" dirty="0" err="1"/>
              <a:t>לשניה</a:t>
            </a:r>
            <a:r>
              <a:rPr lang="he-IL" b="1" dirty="0"/>
              <a:t>.</a:t>
            </a:r>
            <a:endParaRPr lang="en-US" dirty="0"/>
          </a:p>
          <a:p>
            <a:pPr marL="157877" indent="0" algn="r" rtl="1">
              <a:buNone/>
            </a:pPr>
            <a:r>
              <a:rPr lang="he-IL" b="1" dirty="0"/>
              <a:t>ככל שהגובה יותר גבוה המהירות נמוכה יותר, ולהפך, ככל שהגובה יותר נמוך המהירות מהירה יותר. 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 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לקריאה נוספת על חוק שימור האנרגיה ניתן לקרוא במכון דוידסון- </a:t>
            </a:r>
            <a:r>
              <a:rPr lang="en-US" u="sng" dirty="0">
                <a:hlinkClick r:id="rId3"/>
              </a:rPr>
              <a:t>https://davidson.weizmann.ac.il/online/askexpert/%D7%9E%D7%94%D7%95-%D7%97%D7%95%D7%A7-%D7%A9%D7%99%D7%9E%D7%95%D7%A8-%D7%94%D7%90%D7%A0%D7%A8%D7%92%D7%99%D7%94</a:t>
            </a:r>
            <a:r>
              <a:rPr lang="en-US" dirty="0"/>
              <a:t>  </a:t>
            </a:r>
          </a:p>
          <a:p>
            <a:pPr marL="157877" indent="0" algn="r" rtl="1">
              <a:buNone/>
            </a:pPr>
            <a:r>
              <a:rPr lang="he-IL" dirty="0"/>
              <a:t>לקריאה נוספת על מהירות הבריחה ניתן לקרוא במכון דוידסון-</a:t>
            </a:r>
            <a:endParaRPr lang="en-US" dirty="0"/>
          </a:p>
          <a:p>
            <a:pPr marL="157877" indent="0" algn="r" rtl="1">
              <a:buNone/>
            </a:pPr>
            <a:r>
              <a:rPr lang="en-US" u="sng" dirty="0">
                <a:hlinkClick r:id="rId4"/>
              </a:rPr>
              <a:t>https://davidson.weizmann.ac.il/online/askexpert/astrophysics/%D7%9E%D7%94-%D7%9E%D7%94%D7%99%D7%A8%D7%95%D7%AA-%D7%94%D7%9E%D7%99%D7%9C%D7%95%D7%98-%D7%9E%D7%9B%D7%93%D7%95%D7%A8-%D7%94%D7%90%D7%A8%D7%A5-%D7%95%D7%9C%D7%9E%D7%94-%D7%91%D7%9B%D7%9C%D7%9C-%D7%96%D7%94-%D7%AA%D7%9C%D7%95%D7%99-%D7%91%D7%9E%D7%94%D7%99%D7%A8%D7%95%D7%AA-%D7%95%D7%9C%D7%90-%D7%91%D7%9B%D7%95%D7%97-%D7%92%D7%9C%D7%A2%D7%93</a:t>
            </a:r>
            <a:r>
              <a:rPr lang="en-US" dirty="0"/>
              <a:t>  </a:t>
            </a:r>
          </a:p>
          <a:p>
            <a:pPr marL="157877" indent="0" algn="r" rtl="1">
              <a:buNone/>
            </a:pPr>
            <a:endParaRPr lang="he-IL" b="1" dirty="0"/>
          </a:p>
          <a:p>
            <a:pPr marL="157877" indent="0" algn="r" rtl="1">
              <a:buNone/>
            </a:pPr>
            <a:endParaRPr lang="he-IL" b="1" dirty="0"/>
          </a:p>
          <a:p>
            <a:pPr marL="157877" indent="0" algn="r" rtl="1">
              <a:buNone/>
            </a:pPr>
            <a:r>
              <a:rPr lang="he-IL" b="1" dirty="0"/>
              <a:t>גבהים: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המסלול הלבן- 60,000 ק"מ מרחק מכדור הארץ- המסלול שהמשגר מוציא אותנו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המסלול הירוק- 190,000ק"מ מרחק מכדור הארץ.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המסלול התכלת-286,000 ק"מ מרחק מכדור הארץ.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המסלול הורוד-414,000 ק"מ מרחק מכדור הארץ.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 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סה"כ מההמראה על הנחיתה המסלול </a:t>
            </a:r>
            <a:r>
              <a:rPr lang="he-IL" dirty="0" err="1"/>
              <a:t>יקח</a:t>
            </a:r>
            <a:r>
              <a:rPr lang="he-IL" dirty="0"/>
              <a:t> כחודשיים וחצי. </a:t>
            </a:r>
            <a:endParaRPr lang="en-US" dirty="0"/>
          </a:p>
          <a:p>
            <a:pPr marL="157877" indent="0" algn="r" rtl="1">
              <a:buNone/>
            </a:pPr>
            <a:r>
              <a:rPr lang="en-US" dirty="0"/>
              <a:t> </a:t>
            </a:r>
            <a:r>
              <a:rPr lang="he-IL" dirty="0"/>
              <a:t>המשפט הזה לא נכון. בנק' הכי רחוקה שלנו מכדור הארץ (כ- 384,000 ק"מ) המהירות שלנו תהייה 200 מטר / לשנייה.</a:t>
            </a:r>
            <a:endParaRPr lang="en-US" dirty="0"/>
          </a:p>
          <a:p>
            <a:pPr marL="157877" indent="0" algn="r" rtl="1">
              <a:buNone/>
            </a:pPr>
            <a:r>
              <a:rPr lang="he-IL" dirty="0"/>
              <a:t>מציעה לא להיכנס לנתונים הספציפיים ולהשאיר את העיקרון כפי שהסברת</a:t>
            </a:r>
            <a:endParaRPr lang="en-US" dirty="0"/>
          </a:p>
          <a:p>
            <a:pPr marL="157877" indent="0" algn="r" rtl="1">
              <a:buNone/>
            </a:pPr>
            <a:r>
              <a:rPr lang="en-US" dirty="0"/>
              <a:t> </a:t>
            </a:r>
            <a:r>
              <a:rPr lang="he-IL" dirty="0"/>
              <a:t>זה מה שיואב אמר לי לכתוב. בכל מקרה אמחק את המספרים</a:t>
            </a:r>
            <a:endParaRPr lang="en-US" dirty="0"/>
          </a:p>
          <a:p>
            <a:pPr marL="157877" indent="0" algn="r" rtl="1">
              <a:buNone/>
            </a:pPr>
            <a:r>
              <a:rPr lang="en-US" dirty="0"/>
              <a:t> </a:t>
            </a:r>
          </a:p>
          <a:p>
            <a:pPr marL="0" indent="0" algn="r" rtl="1">
              <a:buNone/>
            </a:pPr>
            <a:endParaRPr lang="he-IL" baseline="0" dirty="0"/>
          </a:p>
        </p:txBody>
      </p:sp>
      <p:sp>
        <p:nvSpPr>
          <p:cNvPr id="426" name="Shape 426"/>
          <p:cNvSpPr txBox="1">
            <a:spLocks noGrp="1"/>
          </p:cNvSpPr>
          <p:nvPr>
            <p:ph type="sldNum" idx="12"/>
          </p:nvPr>
        </p:nvSpPr>
        <p:spPr>
          <a:xfrm>
            <a:off x="3845047" y="9425569"/>
            <a:ext cx="2941532" cy="49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22" tIns="45449" rIns="90922" bIns="45449" anchor="b" anchorCtr="0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791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זוהי סימולציה של פרופיל הנחיתה (הקו הכחול) אל</a:t>
            </a:r>
            <a:r>
              <a:rPr lang="he-IL" baseline="0" dirty="0"/>
              <a:t> מול חיזוי פני הקרקע (הקו הכתום).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ציר ה</a:t>
            </a:r>
            <a:r>
              <a:rPr lang="en-US" dirty="0"/>
              <a:t>Y</a:t>
            </a:r>
            <a:r>
              <a:rPr lang="he-IL" dirty="0"/>
              <a:t> (הציר</a:t>
            </a:r>
            <a:r>
              <a:rPr lang="he-IL" baseline="0" dirty="0"/>
              <a:t> האנכי) מציין את גובה פני הירח. </a:t>
            </a:r>
          </a:p>
          <a:p>
            <a:pPr algn="r" rtl="1"/>
            <a:r>
              <a:rPr lang="he-IL" baseline="0" dirty="0"/>
              <a:t>ציר ה</a:t>
            </a:r>
            <a:r>
              <a:rPr lang="en-US" baseline="0" dirty="0"/>
              <a:t>X</a:t>
            </a:r>
            <a:r>
              <a:rPr lang="he-IL" baseline="0" dirty="0"/>
              <a:t> (הציר האופקי) מציין את הזמן. </a:t>
            </a:r>
          </a:p>
          <a:p>
            <a:pPr algn="r" rtl="1"/>
            <a:r>
              <a:rPr lang="he-IL" baseline="0" dirty="0"/>
              <a:t>כאשר רואים ירידה של החללית על פני הגרף הכחול עד לנקודה שהחללית עוברת לנחיתה אנכית. </a:t>
            </a:r>
          </a:p>
          <a:p>
            <a:pPr algn="r" rtl="1"/>
            <a:r>
              <a:rPr lang="he-IL" baseline="0" dirty="0"/>
              <a:t>הגרף נבנה לאחר מדידות בעזרת סנסור הנחיתה לבדיקת גובה פני השטח ומהירות החללית. </a:t>
            </a:r>
            <a:endParaRPr lang="he-IL" dirty="0"/>
          </a:p>
          <a:p>
            <a:pPr algn="r" rtl="1"/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3A632B-FBDE-46D4-BF6F-6D14421E63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83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72f1788b11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0" name="Google Shape;220;g172f1788b11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21" name="Google Shape;221;g172f1788b11_2_8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23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8.svg"/><Relationship Id="rId2" Type="http://schemas.openxmlformats.org/officeDocument/2006/relationships/tags" Target="../tags/tag3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5.jp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8.svg"/><Relationship Id="rId2" Type="http://schemas.openxmlformats.org/officeDocument/2006/relationships/tags" Target="../tags/tag6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0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0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3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4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.jp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11.svg"/><Relationship Id="rId2" Type="http://schemas.openxmlformats.org/officeDocument/2006/relationships/tags" Target="../tags/tag10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7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11.svg"/><Relationship Id="rId2" Type="http://schemas.openxmlformats.org/officeDocument/2006/relationships/tags" Target="../tags/tag10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8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0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1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2.bin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ופית כותרת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מקטע עליונה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TWO_OBJECTS_WITH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ם כיתוב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VERTICAL_TITLE_AND_VERTICAL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f69f9064e_0_15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ff69f9064e_0_151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gff69f9064e_0_1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ff69f9064e_0_15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ff69f9064e_0_1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2016042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f69f9064e_0_1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ff69f9064e_0_15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ff69f9064e_0_15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ff69f9064e_0_1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ff69f9064e_0_1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1462582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f69f9064e_0_16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ff69f9064e_0_163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ff69f9064e_0_1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ff69f9064e_0_16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ff69f9064e_0_1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169824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f69f9064e_0_16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ff69f9064e_0_16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ff69f9064e_0_16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ff69f9064e_0_16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ff69f9064e_0_16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ff69f9064e_0_1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5622325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f69f9064e_0_17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ff69f9064e_0_17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425" cy="61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18" name="Google Shape;118;gff69f9064e_0_17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425" cy="276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ff69f9064e_0_17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25" cy="61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20" name="Google Shape;120;gff69f9064e_0_17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25" cy="276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ff69f9064e_0_17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ff69f9064e_0_17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ff69f9064e_0_1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5143242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f69f9064e_0_18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ff69f9064e_0_18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ff69f9064e_0_18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ff69f9064e_0_1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28441695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f69f9064e_0_19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ff69f9064e_0_19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ff69f9064e_0_19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50708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f69f9064e_0_19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ff69f9064e_0_19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136" name="Google Shape;136;gff69f9064e_0_19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37" name="Google Shape;137;gff69f9064e_0_19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ff69f9064e_0_19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ff69f9064e_0_1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36725603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f69f9064e_0_20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ff69f9064e_0_20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ff69f9064e_0_20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44" name="Google Shape;144;gff69f9064e_0_20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ff69f9064e_0_20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ff69f9064e_0_20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34162986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f69f9064e_0_20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ff69f9064e_0_208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ff69f9064e_0_20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ff69f9064e_0_20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ff69f9064e_0_20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32132366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f69f9064e_0_214"/>
          <p:cNvSpPr txBox="1">
            <a:spLocks noGrp="1"/>
          </p:cNvSpPr>
          <p:nvPr>
            <p:ph type="title"/>
          </p:nvPr>
        </p:nvSpPr>
        <p:spPr>
          <a:xfrm rot="5400000">
            <a:off x="5350050" y="1467469"/>
            <a:ext cx="4358925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ff69f9064e_0_214"/>
          <p:cNvSpPr txBox="1">
            <a:spLocks noGrp="1"/>
          </p:cNvSpPr>
          <p:nvPr>
            <p:ph type="body" idx="1"/>
          </p:nvPr>
        </p:nvSpPr>
        <p:spPr>
          <a:xfrm rot="5400000">
            <a:off x="1349550" y="-447056"/>
            <a:ext cx="435892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gff69f9064e_0_2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ff69f9064e_0_2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ff69f9064e_0_2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3964236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"/>
            <a:ext cx="9144000" cy="5143197"/>
          </a:xfrm>
          <a:prstGeom prst="rect">
            <a:avLst/>
          </a:prstGeom>
        </p:spPr>
      </p:pic>
      <p:sp>
        <p:nvSpPr>
          <p:cNvPr id="2" name="TitleRectangle"/>
          <p:cNvSpPr>
            <a:spLocks/>
          </p:cNvSpPr>
          <p:nvPr userDrawn="1"/>
        </p:nvSpPr>
        <p:spPr bwMode="white">
          <a:xfrm>
            <a:off x="3233" y="1"/>
            <a:ext cx="7017149" cy="3036356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sz="1071" baseline="0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/>
          <p:cNvSpPr txBox="1">
            <a:spLocks noChangeArrowheads="1"/>
          </p:cNvSpPr>
          <p:nvPr userDrawn="1"/>
        </p:nvSpPr>
        <p:spPr bwMode="black">
          <a:xfrm>
            <a:off x="153772" y="4811438"/>
            <a:ext cx="4366710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he-IL" sz="612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 userDrawn="1"/>
        </p:nvSpPr>
        <p:spPr bwMode="black">
          <a:xfrm>
            <a:off x="153772" y="4905646"/>
            <a:ext cx="4366710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612" baseline="0">
                <a:solidFill>
                  <a:srgbClr val="FFFFFF"/>
                </a:solidFill>
                <a:latin typeface="+mn-lt"/>
              </a:rPr>
              <a:t>Last Modified 10/12/2018 2:17 AM Jerusalem Standard Time</a:t>
            </a:r>
            <a:endParaRPr lang="he-IL" sz="612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/>
          <p:cNvSpPr txBox="1">
            <a:spLocks noChangeArrowheads="1"/>
          </p:cNvSpPr>
          <p:nvPr userDrawn="1"/>
        </p:nvSpPr>
        <p:spPr bwMode="black">
          <a:xfrm>
            <a:off x="153772" y="4999854"/>
            <a:ext cx="4366710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he-IL" sz="612" baseline="0" dirty="0">
                <a:solidFill>
                  <a:srgbClr val="FFFFFF"/>
                </a:solidFill>
                <a:latin typeface="+mn-lt"/>
              </a:rPr>
              <a:t>Printed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387945" y="1097666"/>
            <a:ext cx="6358614" cy="37683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49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he-IL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945" y="2386825"/>
            <a:ext cx="6358614" cy="1648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71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he-IL" noProof="0" dirty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406011" y="2741311"/>
            <a:ext cx="6358614" cy="16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1" eaLnBrk="0" hangingPunct="1">
              <a:defRPr/>
            </a:pPr>
            <a:r>
              <a:rPr lang="he-IL" sz="1071" baseline="0" dirty="0">
                <a:solidFill>
                  <a:schemeClr val="accent6"/>
                </a:solidFill>
                <a:latin typeface="+mn-lt"/>
              </a:rPr>
              <a:t>סוג מסמך | תאריך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 userDrawn="1"/>
        </p:nvSpPr>
        <p:spPr bwMode="white">
          <a:xfrm>
            <a:off x="82376" y="27941"/>
            <a:ext cx="301290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rtl="1" eaLnBrk="0" hangingPunct="1">
              <a:defRPr/>
            </a:pPr>
            <a:endParaRPr lang="he-IL" sz="612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8" name="LogoImage"/>
          <p:cNvSpPr>
            <a:spLocks noEditPoints="1"/>
          </p:cNvSpPr>
          <p:nvPr userDrawn="1"/>
        </p:nvSpPr>
        <p:spPr bwMode="auto">
          <a:xfrm>
            <a:off x="4520483" y="142197"/>
            <a:ext cx="2221327" cy="182182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9973" tIns="34986" rIns="69973" bIns="34986" numCol="1" anchor="t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he-IL" sz="1224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6" name="Disclaimer-Hebrew" hidden="1"/>
          <p:cNvSpPr>
            <a:spLocks noChangeArrowheads="1"/>
          </p:cNvSpPr>
          <p:nvPr userDrawn="1"/>
        </p:nvSpPr>
        <p:spPr bwMode="black">
          <a:xfrm>
            <a:off x="3137568" y="4816745"/>
            <a:ext cx="3616660" cy="27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algn="r" defTabSz="615881" rtl="1" eaLnBrk="0" hangingPunct="0"/>
            <a:r>
              <a:rPr lang="he-IL" sz="612" baseline="0" dirty="0">
                <a:solidFill>
                  <a:srgbClr val="FFFFFF"/>
                </a:solidFill>
                <a:latin typeface="+mn-lt"/>
              </a:rPr>
              <a:t>סודי</a:t>
            </a:r>
          </a:p>
          <a:p>
            <a:pPr algn="r" defTabSz="615881" rtl="1" eaLnBrk="0" hangingPunct="0"/>
            <a:r>
              <a:rPr lang="he-IL" sz="612" baseline="0" dirty="0">
                <a:solidFill>
                  <a:srgbClr val="FFFFFF"/>
                </a:solidFill>
                <a:latin typeface="+mn-lt"/>
              </a:rPr>
              <a:t>כל שימוש במידע זה ללא רשותה המפורשת של מקינזי אנד קומפני אסור בהחלט</a:t>
            </a:r>
          </a:p>
        </p:txBody>
      </p:sp>
    </p:spTree>
    <p:extLst>
      <p:ext uri="{BB962C8B-B14F-4D97-AF65-F5344CB8AC3E}">
        <p14:creationId xmlns:p14="http://schemas.microsoft.com/office/powerpoint/2010/main" val="459749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EFEF526-3C81-4FA8-B92E-C2E9CE2B3B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EFEF526-3C81-4FA8-B92E-C2E9CE2B3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 algn="r" rtl="1">
              <a:defRPr/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125782" y="38875"/>
            <a:ext cx="606595" cy="1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 defTabSz="685122"/>
            <a:endParaRPr lang="he-IL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pic>
        <p:nvPicPr>
          <p:cNvPr id="10" name="גרפיקה 52">
            <a:extLst>
              <a:ext uri="{FF2B5EF4-FFF2-40B4-BE49-F238E27FC236}">
                <a16:creationId xmlns:a16="http://schemas.microsoft.com/office/drawing/2014/main" id="{C3E1D69A-C360-4AE4-8DC6-418915144022}"/>
              </a:ext>
            </a:extLst>
          </p:cNvPr>
          <p:cNvPicPr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632" y="4953800"/>
            <a:ext cx="699771" cy="106702"/>
          </a:xfrm>
          <a:prstGeom prst="rect">
            <a:avLst/>
          </a:prstGeom>
          <a:effectLst>
            <a:outerShdw blurRad="101600" dist="25400" dir="6000000" algn="ctr" rotWithShape="0">
              <a:srgbClr val="000000">
                <a:alpha val="18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88A39D-D3A1-48C3-9850-FD1AB101A7D2}"/>
              </a:ext>
            </a:extLst>
          </p:cNvPr>
          <p:cNvCxnSpPr>
            <a:cxnSpLocks/>
          </p:cNvCxnSpPr>
          <p:nvPr userDrawn="1"/>
        </p:nvCxnSpPr>
        <p:spPr>
          <a:xfrm>
            <a:off x="69828" y="4953800"/>
            <a:ext cx="0" cy="1067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266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05">
          <p15:clr>
            <a:srgbClr val="F26B43"/>
          </p15:clr>
        </p15:guide>
        <p15:guide id="2" pos="74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5464CF-8F64-404A-8063-6E15CAED81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think-cell Slide" r:id="rId5" imgW="386" imgH="386" progId="TCLayout.ActiveDocument.1">
                  <p:embed/>
                </p:oleObj>
              </mc:Choice>
              <mc:Fallback>
                <p:oleObj name="think-cell Slide" r:id="rId5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5464CF-8F64-404A-8063-6E15CAED8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15" name="Slide Number"/>
          <p:cNvSpPr txBox="1">
            <a:spLocks/>
          </p:cNvSpPr>
          <p:nvPr userDrawn="1"/>
        </p:nvSpPr>
        <p:spPr>
          <a:xfrm>
            <a:off x="229455" y="4980359"/>
            <a:ext cx="94578" cy="9419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he-IL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lang="he-IL" sz="612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he-IL" sz="612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87746" y="4980359"/>
            <a:ext cx="769441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685122"/>
            <a:r>
              <a:rPr lang="he-IL" sz="612" baseline="0" dirty="0">
                <a:solidFill>
                  <a:srgbClr val="FFFFFF"/>
                </a:solidFill>
                <a:latin typeface="+mn-lt"/>
              </a:rPr>
              <a:t>McKinsey &amp; Company</a:t>
            </a: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25783" y="38875"/>
            <a:ext cx="827311" cy="1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 defTabSz="685122"/>
            <a:endParaRPr lang="he-IL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1522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72">
          <p15:clr>
            <a:srgbClr val="00000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2_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4EB3C08-1A04-4705-8EBD-B84DB737F6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4EB3C08-1A04-4705-8EBD-B84DB737F6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88370"/>
            <a:ext cx="8229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266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FDE4A52-24E9-4B2A-889C-6B5D58124B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FDE4A52-24E9-4B2A-889C-6B5D58124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876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FAD4887-4487-4A48-A807-6B11C5F005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FAD4887-4487-4A48-A807-6B11C5F00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88370"/>
            <a:ext cx="8229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61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852" marR="0" lvl="0" indent="-32380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705" marR="0" lvl="1" indent="-304758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557" marR="0" lvl="2" indent="-28571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410" marR="0" lvl="3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262" marR="0" lvl="4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115" marR="0" lvl="5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99967" marR="0" lvl="6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2820" marR="0" lvl="7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5672" marR="0" lvl="8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2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802845"/>
            <a:ext cx="77724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61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049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"/>
            <a:ext cx="9144000" cy="5143197"/>
          </a:xfrm>
          <a:prstGeom prst="rect">
            <a:avLst/>
          </a:prstGeom>
        </p:spPr>
      </p:pic>
      <p:sp>
        <p:nvSpPr>
          <p:cNvPr id="2" name="TitleRectangle"/>
          <p:cNvSpPr>
            <a:spLocks/>
          </p:cNvSpPr>
          <p:nvPr userDrawn="1"/>
        </p:nvSpPr>
        <p:spPr bwMode="white">
          <a:xfrm>
            <a:off x="3233" y="1"/>
            <a:ext cx="7017149" cy="3036356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sz="1071" baseline="0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5048958"/>
              </p:ext>
            </p:ext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/>
          <p:cNvSpPr txBox="1">
            <a:spLocks noChangeArrowheads="1"/>
          </p:cNvSpPr>
          <p:nvPr userDrawn="1"/>
        </p:nvSpPr>
        <p:spPr bwMode="black">
          <a:xfrm>
            <a:off x="153772" y="4811438"/>
            <a:ext cx="4366710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he-IL" sz="612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 userDrawn="1"/>
        </p:nvSpPr>
        <p:spPr bwMode="black">
          <a:xfrm>
            <a:off x="153772" y="4905646"/>
            <a:ext cx="4366710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612" baseline="0">
                <a:solidFill>
                  <a:srgbClr val="FFFFFF"/>
                </a:solidFill>
                <a:latin typeface="+mn-lt"/>
              </a:rPr>
              <a:t>Last Modified 10/12/2018 2:17 AM Jerusalem Standard Time</a:t>
            </a:r>
            <a:endParaRPr lang="he-IL" sz="612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/>
          <p:cNvSpPr txBox="1">
            <a:spLocks noChangeArrowheads="1"/>
          </p:cNvSpPr>
          <p:nvPr userDrawn="1"/>
        </p:nvSpPr>
        <p:spPr bwMode="black">
          <a:xfrm>
            <a:off x="153772" y="4999854"/>
            <a:ext cx="4366710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he-IL" sz="612" baseline="0" dirty="0">
                <a:solidFill>
                  <a:srgbClr val="FFFFFF"/>
                </a:solidFill>
                <a:latin typeface="+mn-lt"/>
              </a:rPr>
              <a:t>Printed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387945" y="1097666"/>
            <a:ext cx="6358614" cy="37683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49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he-IL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945" y="2386825"/>
            <a:ext cx="6358614" cy="1648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71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he-IL" noProof="0" dirty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406011" y="2741311"/>
            <a:ext cx="6358614" cy="16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1" eaLnBrk="0" hangingPunct="1">
              <a:defRPr/>
            </a:pPr>
            <a:r>
              <a:rPr lang="he-IL" sz="1071" baseline="0" dirty="0">
                <a:solidFill>
                  <a:schemeClr val="accent6"/>
                </a:solidFill>
                <a:latin typeface="+mn-lt"/>
              </a:rPr>
              <a:t>סוג מסמך | תאריך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 userDrawn="1"/>
        </p:nvSpPr>
        <p:spPr bwMode="white">
          <a:xfrm>
            <a:off x="82376" y="27941"/>
            <a:ext cx="301290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rtl="1" eaLnBrk="0" hangingPunct="1">
              <a:defRPr/>
            </a:pPr>
            <a:endParaRPr lang="he-IL" sz="612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8" name="LogoImage"/>
          <p:cNvSpPr>
            <a:spLocks noEditPoints="1"/>
          </p:cNvSpPr>
          <p:nvPr userDrawn="1"/>
        </p:nvSpPr>
        <p:spPr bwMode="auto">
          <a:xfrm>
            <a:off x="4520483" y="142197"/>
            <a:ext cx="2221327" cy="182182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9973" tIns="34986" rIns="69973" bIns="34986" numCol="1" anchor="t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he-IL" sz="1224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6" name="Disclaimer-Hebrew" hidden="1"/>
          <p:cNvSpPr>
            <a:spLocks noChangeArrowheads="1"/>
          </p:cNvSpPr>
          <p:nvPr userDrawn="1"/>
        </p:nvSpPr>
        <p:spPr bwMode="black">
          <a:xfrm>
            <a:off x="3137568" y="4816745"/>
            <a:ext cx="3616660" cy="27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algn="r" defTabSz="615881" rtl="1" eaLnBrk="0" hangingPunct="0"/>
            <a:r>
              <a:rPr lang="he-IL" sz="612" baseline="0" dirty="0">
                <a:solidFill>
                  <a:srgbClr val="FFFFFF"/>
                </a:solidFill>
                <a:latin typeface="+mn-lt"/>
              </a:rPr>
              <a:t>סודי</a:t>
            </a:r>
          </a:p>
          <a:p>
            <a:pPr algn="r" defTabSz="615881" rtl="1" eaLnBrk="0" hangingPunct="0"/>
            <a:r>
              <a:rPr lang="he-IL" sz="612" baseline="0" dirty="0">
                <a:solidFill>
                  <a:srgbClr val="FFFFFF"/>
                </a:solidFill>
                <a:latin typeface="+mn-lt"/>
              </a:rPr>
              <a:t>כל שימוש במידע זה ללא רשותה המפורשת של מקינזי אנד קומפני אסור בהחלט</a:t>
            </a:r>
          </a:p>
        </p:txBody>
      </p:sp>
    </p:spTree>
    <p:extLst>
      <p:ext uri="{BB962C8B-B14F-4D97-AF65-F5344CB8AC3E}">
        <p14:creationId xmlns:p14="http://schemas.microsoft.com/office/powerpoint/2010/main" val="32915503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EFEF526-3C81-4FA8-B92E-C2E9CE2B3B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3574393"/>
              </p:ext>
            </p:ext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EFEF526-3C81-4FA8-B92E-C2E9CE2B3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 algn="r" rtl="1">
              <a:defRPr/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125782" y="38875"/>
            <a:ext cx="606595" cy="1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 defTabSz="685122"/>
            <a:endParaRPr lang="he-IL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pic>
        <p:nvPicPr>
          <p:cNvPr id="10" name="גרפיקה 52">
            <a:extLst>
              <a:ext uri="{FF2B5EF4-FFF2-40B4-BE49-F238E27FC236}">
                <a16:creationId xmlns:a16="http://schemas.microsoft.com/office/drawing/2014/main" id="{C3E1D69A-C360-4AE4-8DC6-418915144022}"/>
              </a:ext>
            </a:extLst>
          </p:cNvPr>
          <p:cNvPicPr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632" y="4953800"/>
            <a:ext cx="699771" cy="106702"/>
          </a:xfrm>
          <a:prstGeom prst="rect">
            <a:avLst/>
          </a:prstGeom>
          <a:effectLst>
            <a:outerShdw blurRad="101600" dist="25400" dir="6000000" algn="ctr" rotWithShape="0">
              <a:srgbClr val="000000">
                <a:alpha val="18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88A39D-D3A1-48C3-9850-FD1AB101A7D2}"/>
              </a:ext>
            </a:extLst>
          </p:cNvPr>
          <p:cNvCxnSpPr>
            <a:cxnSpLocks/>
          </p:cNvCxnSpPr>
          <p:nvPr userDrawn="1"/>
        </p:nvCxnSpPr>
        <p:spPr>
          <a:xfrm>
            <a:off x="69828" y="4953800"/>
            <a:ext cx="0" cy="1067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60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05">
          <p15:clr>
            <a:srgbClr val="F26B43"/>
          </p15:clr>
        </p15:guide>
        <p15:guide id="2" pos="74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5464CF-8F64-404A-8063-6E15CAED81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285243"/>
              </p:ext>
            </p:ext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think-cell Slide" r:id="rId5" imgW="386" imgH="386" progId="TCLayout.ActiveDocument.1">
                  <p:embed/>
                </p:oleObj>
              </mc:Choice>
              <mc:Fallback>
                <p:oleObj name="think-cell Slide" r:id="rId5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5464CF-8F64-404A-8063-6E15CAED8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15" name="Slide Number"/>
          <p:cNvSpPr txBox="1">
            <a:spLocks/>
          </p:cNvSpPr>
          <p:nvPr userDrawn="1"/>
        </p:nvSpPr>
        <p:spPr>
          <a:xfrm>
            <a:off x="229455" y="4980359"/>
            <a:ext cx="94578" cy="9419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he-IL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lang="he-IL" sz="612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he-IL" sz="612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87746" y="4980359"/>
            <a:ext cx="769441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685122"/>
            <a:r>
              <a:rPr lang="he-IL" sz="612" baseline="0" dirty="0">
                <a:solidFill>
                  <a:srgbClr val="FFFFFF"/>
                </a:solidFill>
                <a:latin typeface="+mn-lt"/>
              </a:rPr>
              <a:t>McKinsey &amp; Company</a:t>
            </a: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25783" y="38875"/>
            <a:ext cx="827311" cy="1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 defTabSz="685122"/>
            <a:endParaRPr lang="he-IL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1599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72">
          <p15:clr>
            <a:srgbClr val="00000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2_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4EB3C08-1A04-4705-8EBD-B84DB737F6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423109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4EB3C08-1A04-4705-8EBD-B84DB737F6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88370"/>
            <a:ext cx="8229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191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FDE4A52-24E9-4B2A-889C-6B5D58124B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6792290"/>
              </p:ext>
            </p:ext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FDE4A52-24E9-4B2A-889C-6B5D58124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776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FAD4887-4487-4A48-A807-6B11C5F005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925"/>
              </p:ext>
            </p:ext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FAD4887-4487-4A48-A807-6B11C5F00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88370"/>
            <a:ext cx="8229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61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852" marR="0" lvl="0" indent="-32380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705" marR="0" lvl="1" indent="-304758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557" marR="0" lvl="2" indent="-28571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410" marR="0" lvl="3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262" marR="0" lvl="4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115" marR="0" lvl="5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99967" marR="0" lvl="6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2820" marR="0" lvl="7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5672" marR="0" lvl="8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06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"/>
            <a:ext cx="9144000" cy="5143197"/>
          </a:xfrm>
          <a:prstGeom prst="rect">
            <a:avLst/>
          </a:prstGeom>
        </p:spPr>
      </p:pic>
      <p:sp>
        <p:nvSpPr>
          <p:cNvPr id="2" name="TitleRectangle"/>
          <p:cNvSpPr>
            <a:spLocks/>
          </p:cNvSpPr>
          <p:nvPr userDrawn="1"/>
        </p:nvSpPr>
        <p:spPr bwMode="white">
          <a:xfrm>
            <a:off x="3233" y="1"/>
            <a:ext cx="7017149" cy="3036356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sz="1071" baseline="0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/>
          <p:cNvSpPr txBox="1">
            <a:spLocks noChangeArrowheads="1"/>
          </p:cNvSpPr>
          <p:nvPr userDrawn="1"/>
        </p:nvSpPr>
        <p:spPr bwMode="black">
          <a:xfrm>
            <a:off x="153772" y="4811438"/>
            <a:ext cx="4366710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he-IL" sz="612" b="1" baseline="0" dirty="0">
                <a:solidFill>
                  <a:srgbClr val="FFFFFF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 userDrawn="1"/>
        </p:nvSpPr>
        <p:spPr bwMode="black">
          <a:xfrm>
            <a:off x="153772" y="4905646"/>
            <a:ext cx="4366710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612" baseline="0">
                <a:solidFill>
                  <a:srgbClr val="FFFFFF"/>
                </a:solidFill>
                <a:latin typeface="+mn-lt"/>
              </a:rPr>
              <a:t>Last Modified 10/12/2018 2:17 AM Jerusalem Standard Time</a:t>
            </a:r>
            <a:endParaRPr lang="he-IL" sz="612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Printed"/>
          <p:cNvSpPr txBox="1">
            <a:spLocks noChangeArrowheads="1"/>
          </p:cNvSpPr>
          <p:nvPr userDrawn="1"/>
        </p:nvSpPr>
        <p:spPr bwMode="black">
          <a:xfrm>
            <a:off x="153772" y="4999854"/>
            <a:ext cx="4366710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he-IL" sz="612" baseline="0" dirty="0">
                <a:solidFill>
                  <a:srgbClr val="FFFFFF"/>
                </a:solidFill>
                <a:latin typeface="+mn-lt"/>
              </a:rPr>
              <a:t>Printed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>
          <a:xfrm>
            <a:off x="387945" y="1097666"/>
            <a:ext cx="6358614" cy="37683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449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he-IL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87945" y="2386825"/>
            <a:ext cx="6358614" cy="16486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71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he-IL" noProof="0" dirty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406011" y="2741311"/>
            <a:ext cx="6358614" cy="16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1" eaLnBrk="0" hangingPunct="1">
              <a:defRPr/>
            </a:pPr>
            <a:r>
              <a:rPr lang="he-IL" sz="1071" baseline="0" dirty="0">
                <a:solidFill>
                  <a:schemeClr val="accent6"/>
                </a:solidFill>
                <a:latin typeface="+mn-lt"/>
              </a:rPr>
              <a:t>סוג מסמך | תאריך</a:t>
            </a:r>
          </a:p>
        </p:txBody>
      </p:sp>
      <p:sp>
        <p:nvSpPr>
          <p:cNvPr id="5" name="doc id" hidden="1"/>
          <p:cNvSpPr txBox="1">
            <a:spLocks noChangeArrowheads="1"/>
          </p:cNvSpPr>
          <p:nvPr userDrawn="1"/>
        </p:nvSpPr>
        <p:spPr bwMode="white">
          <a:xfrm>
            <a:off x="82376" y="27941"/>
            <a:ext cx="301290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rtl="1" eaLnBrk="0" hangingPunct="1">
              <a:defRPr/>
            </a:pPr>
            <a:endParaRPr lang="he-IL" sz="612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8" name="LogoImage"/>
          <p:cNvSpPr>
            <a:spLocks noEditPoints="1"/>
          </p:cNvSpPr>
          <p:nvPr userDrawn="1"/>
        </p:nvSpPr>
        <p:spPr bwMode="auto">
          <a:xfrm>
            <a:off x="4520483" y="142197"/>
            <a:ext cx="2221327" cy="182182"/>
          </a:xfrm>
          <a:custGeom>
            <a:avLst/>
            <a:gdLst>
              <a:gd name="T0" fmla="*/ 504 w 5516"/>
              <a:gd name="T1" fmla="*/ 26 h 606"/>
              <a:gd name="T2" fmla="*/ 18 w 5516"/>
              <a:gd name="T3" fmla="*/ 22 h 606"/>
              <a:gd name="T4" fmla="*/ 140 w 5516"/>
              <a:gd name="T5" fmla="*/ 436 h 606"/>
              <a:gd name="T6" fmla="*/ 408 w 5516"/>
              <a:gd name="T7" fmla="*/ 372 h 606"/>
              <a:gd name="T8" fmla="*/ 696 w 5516"/>
              <a:gd name="T9" fmla="*/ 422 h 606"/>
              <a:gd name="T10" fmla="*/ 768 w 5516"/>
              <a:gd name="T11" fmla="*/ 196 h 606"/>
              <a:gd name="T12" fmla="*/ 1272 w 5516"/>
              <a:gd name="T13" fmla="*/ 26 h 606"/>
              <a:gd name="T14" fmla="*/ 1302 w 5516"/>
              <a:gd name="T15" fmla="*/ 338 h 606"/>
              <a:gd name="T16" fmla="*/ 1202 w 5516"/>
              <a:gd name="T17" fmla="*/ 436 h 606"/>
              <a:gd name="T18" fmla="*/ 1030 w 5516"/>
              <a:gd name="T19" fmla="*/ 10 h 606"/>
              <a:gd name="T20" fmla="*/ 960 w 5516"/>
              <a:gd name="T21" fmla="*/ 22 h 606"/>
              <a:gd name="T22" fmla="*/ 804 w 5516"/>
              <a:gd name="T23" fmla="*/ 434 h 606"/>
              <a:gd name="T24" fmla="*/ 930 w 5516"/>
              <a:gd name="T25" fmla="*/ 246 h 606"/>
              <a:gd name="T26" fmla="*/ 1658 w 5516"/>
              <a:gd name="T27" fmla="*/ 342 h 606"/>
              <a:gd name="T28" fmla="*/ 1368 w 5516"/>
              <a:gd name="T29" fmla="*/ 188 h 606"/>
              <a:gd name="T30" fmla="*/ 1514 w 5516"/>
              <a:gd name="T31" fmla="*/ 436 h 606"/>
              <a:gd name="T32" fmla="*/ 1564 w 5516"/>
              <a:gd name="T33" fmla="*/ 434 h 606"/>
              <a:gd name="T34" fmla="*/ 1904 w 5516"/>
              <a:gd name="T35" fmla="*/ 184 h 606"/>
              <a:gd name="T36" fmla="*/ 1728 w 5516"/>
              <a:gd name="T37" fmla="*/ 366 h 606"/>
              <a:gd name="T38" fmla="*/ 2102 w 5516"/>
              <a:gd name="T39" fmla="*/ 192 h 606"/>
              <a:gd name="T40" fmla="*/ 1982 w 5516"/>
              <a:gd name="T41" fmla="*/ 320 h 606"/>
              <a:gd name="T42" fmla="*/ 2478 w 5516"/>
              <a:gd name="T43" fmla="*/ 242 h 606"/>
              <a:gd name="T44" fmla="*/ 2406 w 5516"/>
              <a:gd name="T45" fmla="*/ 390 h 606"/>
              <a:gd name="T46" fmla="*/ 2234 w 5516"/>
              <a:gd name="T47" fmla="*/ 192 h 606"/>
              <a:gd name="T48" fmla="*/ 2478 w 5516"/>
              <a:gd name="T49" fmla="*/ 242 h 606"/>
              <a:gd name="T50" fmla="*/ 2928 w 5516"/>
              <a:gd name="T51" fmla="*/ 448 h 606"/>
              <a:gd name="T52" fmla="*/ 2958 w 5516"/>
              <a:gd name="T53" fmla="*/ 230 h 606"/>
              <a:gd name="T54" fmla="*/ 2716 w 5516"/>
              <a:gd name="T55" fmla="*/ 54 h 606"/>
              <a:gd name="T56" fmla="*/ 2714 w 5516"/>
              <a:gd name="T57" fmla="*/ 36 h 606"/>
              <a:gd name="T58" fmla="*/ 2928 w 5516"/>
              <a:gd name="T59" fmla="*/ 448 h 606"/>
              <a:gd name="T60" fmla="*/ 3388 w 5516"/>
              <a:gd name="T61" fmla="*/ 4 h 606"/>
              <a:gd name="T62" fmla="*/ 3396 w 5516"/>
              <a:gd name="T63" fmla="*/ 366 h 606"/>
              <a:gd name="T64" fmla="*/ 3580 w 5516"/>
              <a:gd name="T65" fmla="*/ 190 h 606"/>
              <a:gd name="T66" fmla="*/ 3502 w 5516"/>
              <a:gd name="T67" fmla="*/ 432 h 606"/>
              <a:gd name="T68" fmla="*/ 4232 w 5516"/>
              <a:gd name="T69" fmla="*/ 348 h 606"/>
              <a:gd name="T70" fmla="*/ 3858 w 5516"/>
              <a:gd name="T71" fmla="*/ 176 h 606"/>
              <a:gd name="T72" fmla="*/ 3758 w 5516"/>
              <a:gd name="T73" fmla="*/ 446 h 606"/>
              <a:gd name="T74" fmla="*/ 3990 w 5516"/>
              <a:gd name="T75" fmla="*/ 282 h 606"/>
              <a:gd name="T76" fmla="*/ 4042 w 5516"/>
              <a:gd name="T77" fmla="*/ 342 h 606"/>
              <a:gd name="T78" fmla="*/ 4134 w 5516"/>
              <a:gd name="T79" fmla="*/ 448 h 606"/>
              <a:gd name="T80" fmla="*/ 4454 w 5516"/>
              <a:gd name="T81" fmla="*/ 202 h 606"/>
              <a:gd name="T82" fmla="*/ 4284 w 5516"/>
              <a:gd name="T83" fmla="*/ 174 h 606"/>
              <a:gd name="T84" fmla="*/ 4432 w 5516"/>
              <a:gd name="T85" fmla="*/ 588 h 606"/>
              <a:gd name="T86" fmla="*/ 4792 w 5516"/>
              <a:gd name="T87" fmla="*/ 382 h 606"/>
              <a:gd name="T88" fmla="*/ 5192 w 5516"/>
              <a:gd name="T89" fmla="*/ 340 h 606"/>
              <a:gd name="T90" fmla="*/ 4902 w 5516"/>
              <a:gd name="T91" fmla="*/ 186 h 606"/>
              <a:gd name="T92" fmla="*/ 4850 w 5516"/>
              <a:gd name="T93" fmla="*/ 274 h 606"/>
              <a:gd name="T94" fmla="*/ 4742 w 5516"/>
              <a:gd name="T95" fmla="*/ 194 h 606"/>
              <a:gd name="T96" fmla="*/ 4794 w 5516"/>
              <a:gd name="T97" fmla="*/ 418 h 606"/>
              <a:gd name="T98" fmla="*/ 5004 w 5516"/>
              <a:gd name="T99" fmla="*/ 338 h 606"/>
              <a:gd name="T100" fmla="*/ 5098 w 5516"/>
              <a:gd name="T101" fmla="*/ 446 h 606"/>
              <a:gd name="T102" fmla="*/ 5418 w 5516"/>
              <a:gd name="T103" fmla="*/ 192 h 606"/>
              <a:gd name="T104" fmla="*/ 5348 w 5516"/>
              <a:gd name="T105" fmla="*/ 180 h 606"/>
              <a:gd name="T106" fmla="*/ 5254 w 5516"/>
              <a:gd name="T10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16" h="606">
                <a:moveTo>
                  <a:pt x="366" y="448"/>
                </a:moveTo>
                <a:cubicBezTo>
                  <a:pt x="524" y="448"/>
                  <a:pt x="524" y="448"/>
                  <a:pt x="524" y="448"/>
                </a:cubicBezTo>
                <a:cubicBezTo>
                  <a:pt x="524" y="436"/>
                  <a:pt x="524" y="436"/>
                  <a:pt x="524" y="436"/>
                </a:cubicBezTo>
                <a:cubicBezTo>
                  <a:pt x="486" y="432"/>
                  <a:pt x="470" y="414"/>
                  <a:pt x="468" y="362"/>
                </a:cubicBezTo>
                <a:cubicBezTo>
                  <a:pt x="454" y="86"/>
                  <a:pt x="454" y="86"/>
                  <a:pt x="454" y="86"/>
                </a:cubicBezTo>
                <a:cubicBezTo>
                  <a:pt x="452" y="46"/>
                  <a:pt x="470" y="30"/>
                  <a:pt x="504" y="26"/>
                </a:cubicBezTo>
                <a:cubicBezTo>
                  <a:pt x="504" y="12"/>
                  <a:pt x="504" y="12"/>
                  <a:pt x="504" y="12"/>
                </a:cubicBezTo>
                <a:cubicBezTo>
                  <a:pt x="394" y="12"/>
                  <a:pt x="394" y="12"/>
                  <a:pt x="394" y="1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2"/>
                  <a:pt x="18" y="22"/>
                  <a:pt x="18" y="22"/>
                </a:cubicBezTo>
                <a:cubicBezTo>
                  <a:pt x="40" y="26"/>
                  <a:pt x="74" y="32"/>
                  <a:pt x="72" y="84"/>
                </a:cubicBezTo>
                <a:cubicBezTo>
                  <a:pt x="58" y="352"/>
                  <a:pt x="58" y="352"/>
                  <a:pt x="58" y="352"/>
                </a:cubicBezTo>
                <a:cubicBezTo>
                  <a:pt x="54" y="410"/>
                  <a:pt x="38" y="430"/>
                  <a:pt x="0" y="436"/>
                </a:cubicBezTo>
                <a:cubicBezTo>
                  <a:pt x="0" y="448"/>
                  <a:pt x="0" y="448"/>
                  <a:pt x="0" y="448"/>
                </a:cubicBezTo>
                <a:cubicBezTo>
                  <a:pt x="140" y="448"/>
                  <a:pt x="140" y="448"/>
                  <a:pt x="140" y="448"/>
                </a:cubicBezTo>
                <a:cubicBezTo>
                  <a:pt x="140" y="436"/>
                  <a:pt x="140" y="436"/>
                  <a:pt x="140" y="436"/>
                </a:cubicBezTo>
                <a:cubicBezTo>
                  <a:pt x="98" y="428"/>
                  <a:pt x="84" y="414"/>
                  <a:pt x="88" y="356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240" y="444"/>
                  <a:pt x="240" y="444"/>
                  <a:pt x="240" y="444"/>
                </a:cubicBezTo>
                <a:cubicBezTo>
                  <a:pt x="258" y="444"/>
                  <a:pt x="258" y="444"/>
                  <a:pt x="258" y="444"/>
                </a:cubicBezTo>
                <a:cubicBezTo>
                  <a:pt x="396" y="86"/>
                  <a:pt x="396" y="86"/>
                  <a:pt x="396" y="86"/>
                </a:cubicBezTo>
                <a:cubicBezTo>
                  <a:pt x="408" y="372"/>
                  <a:pt x="408" y="372"/>
                  <a:pt x="408" y="372"/>
                </a:cubicBezTo>
                <a:cubicBezTo>
                  <a:pt x="410" y="416"/>
                  <a:pt x="398" y="430"/>
                  <a:pt x="366" y="434"/>
                </a:cubicBezTo>
                <a:lnTo>
                  <a:pt x="366" y="448"/>
                </a:lnTo>
                <a:close/>
                <a:moveTo>
                  <a:pt x="670" y="456"/>
                </a:moveTo>
                <a:cubicBezTo>
                  <a:pt x="708" y="456"/>
                  <a:pt x="756" y="440"/>
                  <a:pt x="782" y="412"/>
                </a:cubicBezTo>
                <a:cubicBezTo>
                  <a:pt x="776" y="400"/>
                  <a:pt x="776" y="400"/>
                  <a:pt x="776" y="400"/>
                </a:cubicBezTo>
                <a:cubicBezTo>
                  <a:pt x="750" y="416"/>
                  <a:pt x="722" y="422"/>
                  <a:pt x="696" y="422"/>
                </a:cubicBezTo>
                <a:cubicBezTo>
                  <a:pt x="620" y="422"/>
                  <a:pt x="592" y="358"/>
                  <a:pt x="592" y="290"/>
                </a:cubicBezTo>
                <a:cubicBezTo>
                  <a:pt x="592" y="258"/>
                  <a:pt x="600" y="236"/>
                  <a:pt x="614" y="222"/>
                </a:cubicBezTo>
                <a:cubicBezTo>
                  <a:pt x="626" y="210"/>
                  <a:pt x="646" y="204"/>
                  <a:pt x="664" y="204"/>
                </a:cubicBezTo>
                <a:cubicBezTo>
                  <a:pt x="690" y="204"/>
                  <a:pt x="722" y="214"/>
                  <a:pt x="744" y="244"/>
                </a:cubicBezTo>
                <a:cubicBezTo>
                  <a:pt x="750" y="244"/>
                  <a:pt x="750" y="244"/>
                  <a:pt x="750" y="244"/>
                </a:cubicBezTo>
                <a:cubicBezTo>
                  <a:pt x="758" y="234"/>
                  <a:pt x="766" y="212"/>
                  <a:pt x="768" y="196"/>
                </a:cubicBezTo>
                <a:cubicBezTo>
                  <a:pt x="748" y="180"/>
                  <a:pt x="720" y="172"/>
                  <a:pt x="686" y="172"/>
                </a:cubicBezTo>
                <a:cubicBezTo>
                  <a:pt x="604" y="172"/>
                  <a:pt x="544" y="246"/>
                  <a:pt x="544" y="326"/>
                </a:cubicBezTo>
                <a:cubicBezTo>
                  <a:pt x="540" y="390"/>
                  <a:pt x="576" y="456"/>
                  <a:pt x="670" y="456"/>
                </a:cubicBezTo>
                <a:moveTo>
                  <a:pt x="1272" y="98"/>
                </a:moveTo>
                <a:cubicBezTo>
                  <a:pt x="1292" y="98"/>
                  <a:pt x="1308" y="82"/>
                  <a:pt x="1308" y="62"/>
                </a:cubicBezTo>
                <a:cubicBezTo>
                  <a:pt x="1308" y="42"/>
                  <a:pt x="1292" y="26"/>
                  <a:pt x="1272" y="26"/>
                </a:cubicBezTo>
                <a:cubicBezTo>
                  <a:pt x="1252" y="26"/>
                  <a:pt x="1238" y="42"/>
                  <a:pt x="1238" y="62"/>
                </a:cubicBezTo>
                <a:cubicBezTo>
                  <a:pt x="1238" y="82"/>
                  <a:pt x="1252" y="98"/>
                  <a:pt x="1272" y="98"/>
                </a:cubicBezTo>
                <a:moveTo>
                  <a:pt x="1202" y="448"/>
                </a:moveTo>
                <a:cubicBezTo>
                  <a:pt x="1346" y="448"/>
                  <a:pt x="1346" y="448"/>
                  <a:pt x="1346" y="448"/>
                </a:cubicBezTo>
                <a:cubicBezTo>
                  <a:pt x="1346" y="436"/>
                  <a:pt x="1346" y="436"/>
                  <a:pt x="1346" y="436"/>
                </a:cubicBezTo>
                <a:cubicBezTo>
                  <a:pt x="1304" y="432"/>
                  <a:pt x="1302" y="434"/>
                  <a:pt x="1302" y="338"/>
                </a:cubicBezTo>
                <a:cubicBezTo>
                  <a:pt x="1302" y="176"/>
                  <a:pt x="1302" y="176"/>
                  <a:pt x="1302" y="176"/>
                </a:cubicBezTo>
                <a:cubicBezTo>
                  <a:pt x="1200" y="176"/>
                  <a:pt x="1200" y="176"/>
                  <a:pt x="1200" y="176"/>
                </a:cubicBezTo>
                <a:cubicBezTo>
                  <a:pt x="1200" y="188"/>
                  <a:pt x="1200" y="188"/>
                  <a:pt x="1200" y="188"/>
                </a:cubicBezTo>
                <a:cubicBezTo>
                  <a:pt x="1244" y="190"/>
                  <a:pt x="1250" y="192"/>
                  <a:pt x="1250" y="268"/>
                </a:cubicBezTo>
                <a:cubicBezTo>
                  <a:pt x="1250" y="336"/>
                  <a:pt x="1250" y="336"/>
                  <a:pt x="1250" y="336"/>
                </a:cubicBezTo>
                <a:cubicBezTo>
                  <a:pt x="1250" y="432"/>
                  <a:pt x="1248" y="432"/>
                  <a:pt x="1202" y="436"/>
                </a:cubicBezTo>
                <a:cubicBezTo>
                  <a:pt x="1178" y="434"/>
                  <a:pt x="1154" y="426"/>
                  <a:pt x="1076" y="338"/>
                </a:cubicBezTo>
                <a:cubicBezTo>
                  <a:pt x="1046" y="302"/>
                  <a:pt x="996" y="244"/>
                  <a:pt x="968" y="206"/>
                </a:cubicBezTo>
                <a:cubicBezTo>
                  <a:pt x="1062" y="102"/>
                  <a:pt x="1062" y="102"/>
                  <a:pt x="1062" y="102"/>
                </a:cubicBezTo>
                <a:cubicBezTo>
                  <a:pt x="1108" y="52"/>
                  <a:pt x="1132" y="26"/>
                  <a:pt x="1176" y="24"/>
                </a:cubicBezTo>
                <a:cubicBezTo>
                  <a:pt x="1176" y="10"/>
                  <a:pt x="1176" y="10"/>
                  <a:pt x="1176" y="10"/>
                </a:cubicBezTo>
                <a:cubicBezTo>
                  <a:pt x="1030" y="10"/>
                  <a:pt x="1030" y="10"/>
                  <a:pt x="1030" y="10"/>
                </a:cubicBezTo>
                <a:cubicBezTo>
                  <a:pt x="1030" y="22"/>
                  <a:pt x="1030" y="22"/>
                  <a:pt x="1030" y="22"/>
                </a:cubicBezTo>
                <a:cubicBezTo>
                  <a:pt x="1050" y="26"/>
                  <a:pt x="1056" y="32"/>
                  <a:pt x="1056" y="46"/>
                </a:cubicBezTo>
                <a:cubicBezTo>
                  <a:pt x="1056" y="56"/>
                  <a:pt x="1054" y="72"/>
                  <a:pt x="1026" y="102"/>
                </a:cubicBezTo>
                <a:cubicBezTo>
                  <a:pt x="910" y="230"/>
                  <a:pt x="910" y="230"/>
                  <a:pt x="910" y="230"/>
                </a:cubicBezTo>
                <a:cubicBezTo>
                  <a:pt x="910" y="148"/>
                  <a:pt x="910" y="148"/>
                  <a:pt x="910" y="148"/>
                </a:cubicBezTo>
                <a:cubicBezTo>
                  <a:pt x="910" y="36"/>
                  <a:pt x="916" y="28"/>
                  <a:pt x="960" y="22"/>
                </a:cubicBezTo>
                <a:cubicBezTo>
                  <a:pt x="960" y="8"/>
                  <a:pt x="960" y="8"/>
                  <a:pt x="960" y="8"/>
                </a:cubicBezTo>
                <a:cubicBezTo>
                  <a:pt x="804" y="8"/>
                  <a:pt x="804" y="8"/>
                  <a:pt x="804" y="8"/>
                </a:cubicBezTo>
                <a:cubicBezTo>
                  <a:pt x="804" y="22"/>
                  <a:pt x="804" y="22"/>
                  <a:pt x="804" y="22"/>
                </a:cubicBezTo>
                <a:cubicBezTo>
                  <a:pt x="852" y="26"/>
                  <a:pt x="854" y="36"/>
                  <a:pt x="854" y="148"/>
                </a:cubicBezTo>
                <a:cubicBezTo>
                  <a:pt x="854" y="300"/>
                  <a:pt x="854" y="300"/>
                  <a:pt x="854" y="300"/>
                </a:cubicBezTo>
                <a:cubicBezTo>
                  <a:pt x="854" y="422"/>
                  <a:pt x="850" y="430"/>
                  <a:pt x="804" y="434"/>
                </a:cubicBezTo>
                <a:cubicBezTo>
                  <a:pt x="804" y="446"/>
                  <a:pt x="804" y="446"/>
                  <a:pt x="804" y="446"/>
                </a:cubicBezTo>
                <a:cubicBezTo>
                  <a:pt x="960" y="446"/>
                  <a:pt x="960" y="446"/>
                  <a:pt x="960" y="446"/>
                </a:cubicBezTo>
                <a:cubicBezTo>
                  <a:pt x="960" y="434"/>
                  <a:pt x="960" y="434"/>
                  <a:pt x="960" y="434"/>
                </a:cubicBezTo>
                <a:cubicBezTo>
                  <a:pt x="910" y="428"/>
                  <a:pt x="910" y="424"/>
                  <a:pt x="910" y="292"/>
                </a:cubicBezTo>
                <a:cubicBezTo>
                  <a:pt x="910" y="268"/>
                  <a:pt x="910" y="268"/>
                  <a:pt x="910" y="268"/>
                </a:cubicBezTo>
                <a:cubicBezTo>
                  <a:pt x="930" y="246"/>
                  <a:pt x="930" y="246"/>
                  <a:pt x="930" y="246"/>
                </a:cubicBezTo>
                <a:cubicBezTo>
                  <a:pt x="982" y="310"/>
                  <a:pt x="1038" y="380"/>
                  <a:pt x="1098" y="448"/>
                </a:cubicBezTo>
                <a:cubicBezTo>
                  <a:pt x="1202" y="448"/>
                  <a:pt x="1202" y="448"/>
                  <a:pt x="1202" y="448"/>
                </a:cubicBezTo>
                <a:close/>
                <a:moveTo>
                  <a:pt x="1564" y="448"/>
                </a:moveTo>
                <a:cubicBezTo>
                  <a:pt x="1706" y="448"/>
                  <a:pt x="1706" y="448"/>
                  <a:pt x="1706" y="448"/>
                </a:cubicBezTo>
                <a:cubicBezTo>
                  <a:pt x="1706" y="436"/>
                  <a:pt x="1706" y="436"/>
                  <a:pt x="1706" y="436"/>
                </a:cubicBezTo>
                <a:cubicBezTo>
                  <a:pt x="1658" y="434"/>
                  <a:pt x="1658" y="432"/>
                  <a:pt x="1658" y="342"/>
                </a:cubicBezTo>
                <a:cubicBezTo>
                  <a:pt x="1658" y="280"/>
                  <a:pt x="1658" y="280"/>
                  <a:pt x="1658" y="280"/>
                </a:cubicBezTo>
                <a:cubicBezTo>
                  <a:pt x="1658" y="198"/>
                  <a:pt x="1612" y="172"/>
                  <a:pt x="1570" y="172"/>
                </a:cubicBezTo>
                <a:cubicBezTo>
                  <a:pt x="1534" y="172"/>
                  <a:pt x="1498" y="188"/>
                  <a:pt x="1470" y="224"/>
                </a:cubicBezTo>
                <a:cubicBezTo>
                  <a:pt x="1470" y="176"/>
                  <a:pt x="1470" y="176"/>
                  <a:pt x="1470" y="176"/>
                </a:cubicBezTo>
                <a:cubicBezTo>
                  <a:pt x="1368" y="176"/>
                  <a:pt x="1368" y="176"/>
                  <a:pt x="1368" y="176"/>
                </a:cubicBezTo>
                <a:cubicBezTo>
                  <a:pt x="1368" y="188"/>
                  <a:pt x="1368" y="188"/>
                  <a:pt x="1368" y="188"/>
                </a:cubicBezTo>
                <a:cubicBezTo>
                  <a:pt x="1412" y="190"/>
                  <a:pt x="1418" y="192"/>
                  <a:pt x="1418" y="268"/>
                </a:cubicBezTo>
                <a:cubicBezTo>
                  <a:pt x="1418" y="336"/>
                  <a:pt x="1418" y="336"/>
                  <a:pt x="1418" y="336"/>
                </a:cubicBezTo>
                <a:cubicBezTo>
                  <a:pt x="1418" y="434"/>
                  <a:pt x="1418" y="434"/>
                  <a:pt x="1370" y="436"/>
                </a:cubicBezTo>
                <a:cubicBezTo>
                  <a:pt x="1370" y="448"/>
                  <a:pt x="1370" y="448"/>
                  <a:pt x="1370" y="448"/>
                </a:cubicBezTo>
                <a:cubicBezTo>
                  <a:pt x="1514" y="448"/>
                  <a:pt x="1514" y="448"/>
                  <a:pt x="1514" y="448"/>
                </a:cubicBezTo>
                <a:cubicBezTo>
                  <a:pt x="1514" y="436"/>
                  <a:pt x="1514" y="436"/>
                  <a:pt x="1514" y="436"/>
                </a:cubicBezTo>
                <a:cubicBezTo>
                  <a:pt x="1472" y="432"/>
                  <a:pt x="1470" y="434"/>
                  <a:pt x="1470" y="338"/>
                </a:cubicBezTo>
                <a:cubicBezTo>
                  <a:pt x="1470" y="262"/>
                  <a:pt x="1470" y="262"/>
                  <a:pt x="1470" y="262"/>
                </a:cubicBezTo>
                <a:cubicBezTo>
                  <a:pt x="1470" y="236"/>
                  <a:pt x="1504" y="206"/>
                  <a:pt x="1546" y="206"/>
                </a:cubicBezTo>
                <a:cubicBezTo>
                  <a:pt x="1580" y="206"/>
                  <a:pt x="1606" y="220"/>
                  <a:pt x="1606" y="286"/>
                </a:cubicBezTo>
                <a:cubicBezTo>
                  <a:pt x="1606" y="340"/>
                  <a:pt x="1606" y="340"/>
                  <a:pt x="1606" y="340"/>
                </a:cubicBezTo>
                <a:cubicBezTo>
                  <a:pt x="1606" y="432"/>
                  <a:pt x="1602" y="432"/>
                  <a:pt x="1564" y="434"/>
                </a:cubicBezTo>
                <a:lnTo>
                  <a:pt x="1564" y="448"/>
                </a:lnTo>
                <a:close/>
                <a:moveTo>
                  <a:pt x="1776" y="222"/>
                </a:moveTo>
                <a:cubicBezTo>
                  <a:pt x="1776" y="200"/>
                  <a:pt x="1796" y="188"/>
                  <a:pt x="1822" y="188"/>
                </a:cubicBezTo>
                <a:cubicBezTo>
                  <a:pt x="1874" y="188"/>
                  <a:pt x="1896" y="236"/>
                  <a:pt x="1900" y="252"/>
                </a:cubicBezTo>
                <a:cubicBezTo>
                  <a:pt x="1912" y="252"/>
                  <a:pt x="1912" y="252"/>
                  <a:pt x="1912" y="252"/>
                </a:cubicBezTo>
                <a:cubicBezTo>
                  <a:pt x="1912" y="212"/>
                  <a:pt x="1908" y="188"/>
                  <a:pt x="1904" y="184"/>
                </a:cubicBezTo>
                <a:cubicBezTo>
                  <a:pt x="1900" y="180"/>
                  <a:pt x="1862" y="170"/>
                  <a:pt x="1824" y="170"/>
                </a:cubicBezTo>
                <a:cubicBezTo>
                  <a:pt x="1768" y="170"/>
                  <a:pt x="1734" y="206"/>
                  <a:pt x="1734" y="248"/>
                </a:cubicBezTo>
                <a:cubicBezTo>
                  <a:pt x="1734" y="340"/>
                  <a:pt x="1890" y="322"/>
                  <a:pt x="1890" y="396"/>
                </a:cubicBezTo>
                <a:cubicBezTo>
                  <a:pt x="1890" y="422"/>
                  <a:pt x="1866" y="436"/>
                  <a:pt x="1826" y="436"/>
                </a:cubicBezTo>
                <a:cubicBezTo>
                  <a:pt x="1788" y="436"/>
                  <a:pt x="1754" y="416"/>
                  <a:pt x="1744" y="366"/>
                </a:cubicBezTo>
                <a:cubicBezTo>
                  <a:pt x="1728" y="366"/>
                  <a:pt x="1728" y="366"/>
                  <a:pt x="1728" y="366"/>
                </a:cubicBezTo>
                <a:cubicBezTo>
                  <a:pt x="1728" y="386"/>
                  <a:pt x="1732" y="422"/>
                  <a:pt x="1734" y="428"/>
                </a:cubicBezTo>
                <a:cubicBezTo>
                  <a:pt x="1744" y="446"/>
                  <a:pt x="1788" y="454"/>
                  <a:pt x="1824" y="454"/>
                </a:cubicBezTo>
                <a:cubicBezTo>
                  <a:pt x="1888" y="454"/>
                  <a:pt x="1928" y="416"/>
                  <a:pt x="1928" y="372"/>
                </a:cubicBezTo>
                <a:cubicBezTo>
                  <a:pt x="1932" y="270"/>
                  <a:pt x="1776" y="286"/>
                  <a:pt x="1776" y="222"/>
                </a:cubicBezTo>
                <a:moveTo>
                  <a:pt x="2030" y="270"/>
                </a:moveTo>
                <a:cubicBezTo>
                  <a:pt x="2034" y="220"/>
                  <a:pt x="2058" y="192"/>
                  <a:pt x="2102" y="192"/>
                </a:cubicBezTo>
                <a:cubicBezTo>
                  <a:pt x="2144" y="192"/>
                  <a:pt x="2170" y="220"/>
                  <a:pt x="2172" y="270"/>
                </a:cubicBezTo>
                <a:lnTo>
                  <a:pt x="2030" y="270"/>
                </a:lnTo>
                <a:close/>
                <a:moveTo>
                  <a:pt x="2030" y="290"/>
                </a:moveTo>
                <a:cubicBezTo>
                  <a:pt x="2222" y="290"/>
                  <a:pt x="2222" y="290"/>
                  <a:pt x="2222" y="290"/>
                </a:cubicBezTo>
                <a:cubicBezTo>
                  <a:pt x="2226" y="228"/>
                  <a:pt x="2192" y="168"/>
                  <a:pt x="2114" y="168"/>
                </a:cubicBezTo>
                <a:cubicBezTo>
                  <a:pt x="2034" y="168"/>
                  <a:pt x="1982" y="232"/>
                  <a:pt x="1982" y="320"/>
                </a:cubicBezTo>
                <a:cubicBezTo>
                  <a:pt x="1982" y="388"/>
                  <a:pt x="2018" y="456"/>
                  <a:pt x="2112" y="456"/>
                </a:cubicBezTo>
                <a:cubicBezTo>
                  <a:pt x="2150" y="456"/>
                  <a:pt x="2198" y="440"/>
                  <a:pt x="2224" y="412"/>
                </a:cubicBezTo>
                <a:cubicBezTo>
                  <a:pt x="2218" y="400"/>
                  <a:pt x="2218" y="400"/>
                  <a:pt x="2218" y="400"/>
                </a:cubicBezTo>
                <a:cubicBezTo>
                  <a:pt x="2192" y="416"/>
                  <a:pt x="2164" y="422"/>
                  <a:pt x="2138" y="422"/>
                </a:cubicBezTo>
                <a:cubicBezTo>
                  <a:pt x="2058" y="420"/>
                  <a:pt x="2028" y="352"/>
                  <a:pt x="2030" y="290"/>
                </a:cubicBezTo>
                <a:moveTo>
                  <a:pt x="2478" y="242"/>
                </a:moveTo>
                <a:cubicBezTo>
                  <a:pt x="2490" y="206"/>
                  <a:pt x="2510" y="192"/>
                  <a:pt x="2528" y="192"/>
                </a:cubicBezTo>
                <a:cubicBezTo>
                  <a:pt x="2528" y="180"/>
                  <a:pt x="2528" y="180"/>
                  <a:pt x="2528" y="180"/>
                </a:cubicBezTo>
                <a:cubicBezTo>
                  <a:pt x="2430" y="180"/>
                  <a:pt x="2430" y="180"/>
                  <a:pt x="2430" y="180"/>
                </a:cubicBezTo>
                <a:cubicBezTo>
                  <a:pt x="2430" y="192"/>
                  <a:pt x="2430" y="192"/>
                  <a:pt x="2430" y="192"/>
                </a:cubicBezTo>
                <a:cubicBezTo>
                  <a:pt x="2454" y="194"/>
                  <a:pt x="2466" y="206"/>
                  <a:pt x="2458" y="234"/>
                </a:cubicBezTo>
                <a:cubicBezTo>
                  <a:pt x="2406" y="390"/>
                  <a:pt x="2406" y="390"/>
                  <a:pt x="2406" y="390"/>
                </a:cubicBezTo>
                <a:cubicBezTo>
                  <a:pt x="2354" y="270"/>
                  <a:pt x="2354" y="270"/>
                  <a:pt x="2354" y="270"/>
                </a:cubicBezTo>
                <a:cubicBezTo>
                  <a:pt x="2340" y="238"/>
                  <a:pt x="2334" y="224"/>
                  <a:pt x="2334" y="212"/>
                </a:cubicBezTo>
                <a:cubicBezTo>
                  <a:pt x="2334" y="202"/>
                  <a:pt x="2340" y="196"/>
                  <a:pt x="2360" y="192"/>
                </a:cubicBezTo>
                <a:cubicBezTo>
                  <a:pt x="2360" y="180"/>
                  <a:pt x="2360" y="180"/>
                  <a:pt x="2360" y="180"/>
                </a:cubicBezTo>
                <a:cubicBezTo>
                  <a:pt x="2234" y="180"/>
                  <a:pt x="2234" y="180"/>
                  <a:pt x="2234" y="180"/>
                </a:cubicBezTo>
                <a:cubicBezTo>
                  <a:pt x="2234" y="192"/>
                  <a:pt x="2234" y="192"/>
                  <a:pt x="2234" y="192"/>
                </a:cubicBezTo>
                <a:cubicBezTo>
                  <a:pt x="2266" y="194"/>
                  <a:pt x="2268" y="198"/>
                  <a:pt x="2310" y="292"/>
                </a:cubicBezTo>
                <a:cubicBezTo>
                  <a:pt x="2382" y="450"/>
                  <a:pt x="2382" y="450"/>
                  <a:pt x="2382" y="450"/>
                </a:cubicBezTo>
                <a:cubicBezTo>
                  <a:pt x="2358" y="512"/>
                  <a:pt x="2320" y="546"/>
                  <a:pt x="2242" y="564"/>
                </a:cubicBezTo>
                <a:cubicBezTo>
                  <a:pt x="2246" y="576"/>
                  <a:pt x="2260" y="600"/>
                  <a:pt x="2268" y="606"/>
                </a:cubicBezTo>
                <a:cubicBezTo>
                  <a:pt x="2370" y="564"/>
                  <a:pt x="2390" y="498"/>
                  <a:pt x="2426" y="396"/>
                </a:cubicBezTo>
                <a:lnTo>
                  <a:pt x="2478" y="242"/>
                </a:lnTo>
                <a:close/>
                <a:moveTo>
                  <a:pt x="2844" y="394"/>
                </a:moveTo>
                <a:cubicBezTo>
                  <a:pt x="2822" y="412"/>
                  <a:pt x="2782" y="416"/>
                  <a:pt x="2750" y="416"/>
                </a:cubicBezTo>
                <a:cubicBezTo>
                  <a:pt x="2670" y="416"/>
                  <a:pt x="2606" y="360"/>
                  <a:pt x="2606" y="284"/>
                </a:cubicBezTo>
                <a:cubicBezTo>
                  <a:pt x="2606" y="236"/>
                  <a:pt x="2626" y="206"/>
                  <a:pt x="2658" y="198"/>
                </a:cubicBezTo>
                <a:cubicBezTo>
                  <a:pt x="2698" y="266"/>
                  <a:pt x="2770" y="338"/>
                  <a:pt x="2844" y="394"/>
                </a:cubicBezTo>
                <a:moveTo>
                  <a:pt x="2928" y="448"/>
                </a:moveTo>
                <a:cubicBezTo>
                  <a:pt x="3022" y="448"/>
                  <a:pt x="3022" y="448"/>
                  <a:pt x="3022" y="448"/>
                </a:cubicBezTo>
                <a:cubicBezTo>
                  <a:pt x="3022" y="436"/>
                  <a:pt x="3022" y="436"/>
                  <a:pt x="3022" y="436"/>
                </a:cubicBezTo>
                <a:cubicBezTo>
                  <a:pt x="2992" y="432"/>
                  <a:pt x="2946" y="408"/>
                  <a:pt x="2896" y="372"/>
                </a:cubicBezTo>
                <a:cubicBezTo>
                  <a:pt x="2914" y="342"/>
                  <a:pt x="2918" y="300"/>
                  <a:pt x="2922" y="270"/>
                </a:cubicBezTo>
                <a:cubicBezTo>
                  <a:pt x="2926" y="244"/>
                  <a:pt x="2946" y="244"/>
                  <a:pt x="2958" y="242"/>
                </a:cubicBezTo>
                <a:cubicBezTo>
                  <a:pt x="2958" y="230"/>
                  <a:pt x="2958" y="230"/>
                  <a:pt x="2958" y="230"/>
                </a:cubicBezTo>
                <a:cubicBezTo>
                  <a:pt x="2834" y="230"/>
                  <a:pt x="2834" y="230"/>
                  <a:pt x="2834" y="230"/>
                </a:cubicBezTo>
                <a:cubicBezTo>
                  <a:pt x="2834" y="242"/>
                  <a:pt x="2834" y="242"/>
                  <a:pt x="2834" y="242"/>
                </a:cubicBezTo>
                <a:cubicBezTo>
                  <a:pt x="2864" y="246"/>
                  <a:pt x="2892" y="250"/>
                  <a:pt x="2892" y="294"/>
                </a:cubicBezTo>
                <a:cubicBezTo>
                  <a:pt x="2892" y="318"/>
                  <a:pt x="2888" y="342"/>
                  <a:pt x="2878" y="358"/>
                </a:cubicBezTo>
                <a:cubicBezTo>
                  <a:pt x="2770" y="274"/>
                  <a:pt x="2670" y="156"/>
                  <a:pt x="2670" y="96"/>
                </a:cubicBezTo>
                <a:cubicBezTo>
                  <a:pt x="2670" y="66"/>
                  <a:pt x="2688" y="54"/>
                  <a:pt x="2716" y="54"/>
                </a:cubicBezTo>
                <a:cubicBezTo>
                  <a:pt x="2752" y="54"/>
                  <a:pt x="2784" y="78"/>
                  <a:pt x="2800" y="124"/>
                </a:cubicBezTo>
                <a:cubicBezTo>
                  <a:pt x="2812" y="124"/>
                  <a:pt x="2812" y="124"/>
                  <a:pt x="2812" y="124"/>
                </a:cubicBezTo>
                <a:cubicBezTo>
                  <a:pt x="2810" y="42"/>
                  <a:pt x="2810" y="42"/>
                  <a:pt x="2810" y="42"/>
                </a:cubicBezTo>
                <a:cubicBezTo>
                  <a:pt x="2798" y="42"/>
                  <a:pt x="2798" y="42"/>
                  <a:pt x="2798" y="42"/>
                </a:cubicBezTo>
                <a:cubicBezTo>
                  <a:pt x="2798" y="48"/>
                  <a:pt x="2792" y="52"/>
                  <a:pt x="2788" y="52"/>
                </a:cubicBezTo>
                <a:cubicBezTo>
                  <a:pt x="2772" y="52"/>
                  <a:pt x="2752" y="36"/>
                  <a:pt x="2714" y="36"/>
                </a:cubicBezTo>
                <a:cubicBezTo>
                  <a:pt x="2672" y="36"/>
                  <a:pt x="2630" y="62"/>
                  <a:pt x="2630" y="118"/>
                </a:cubicBezTo>
                <a:cubicBezTo>
                  <a:pt x="2630" y="140"/>
                  <a:pt x="2636" y="160"/>
                  <a:pt x="2648" y="182"/>
                </a:cubicBezTo>
                <a:cubicBezTo>
                  <a:pt x="2592" y="200"/>
                  <a:pt x="2562" y="248"/>
                  <a:pt x="2562" y="304"/>
                </a:cubicBezTo>
                <a:cubicBezTo>
                  <a:pt x="2562" y="406"/>
                  <a:pt x="2640" y="460"/>
                  <a:pt x="2726" y="460"/>
                </a:cubicBezTo>
                <a:cubicBezTo>
                  <a:pt x="2780" y="460"/>
                  <a:pt x="2824" y="444"/>
                  <a:pt x="2862" y="410"/>
                </a:cubicBezTo>
                <a:cubicBezTo>
                  <a:pt x="2888" y="424"/>
                  <a:pt x="2912" y="442"/>
                  <a:pt x="2928" y="448"/>
                </a:cubicBezTo>
                <a:moveTo>
                  <a:pt x="3094" y="212"/>
                </a:moveTo>
                <a:cubicBezTo>
                  <a:pt x="3094" y="88"/>
                  <a:pt x="3154" y="20"/>
                  <a:pt x="3252" y="20"/>
                </a:cubicBezTo>
                <a:cubicBezTo>
                  <a:pt x="3328" y="20"/>
                  <a:pt x="3372" y="58"/>
                  <a:pt x="3392" y="134"/>
                </a:cubicBezTo>
                <a:cubicBezTo>
                  <a:pt x="3404" y="134"/>
                  <a:pt x="3404" y="134"/>
                  <a:pt x="3404" y="134"/>
                </a:cubicBezTo>
                <a:cubicBezTo>
                  <a:pt x="3400" y="4"/>
                  <a:pt x="3400" y="4"/>
                  <a:pt x="3400" y="4"/>
                </a:cubicBezTo>
                <a:cubicBezTo>
                  <a:pt x="3388" y="4"/>
                  <a:pt x="3388" y="4"/>
                  <a:pt x="3388" y="4"/>
                </a:cubicBezTo>
                <a:cubicBezTo>
                  <a:pt x="3384" y="14"/>
                  <a:pt x="3376" y="18"/>
                  <a:pt x="3364" y="18"/>
                </a:cubicBezTo>
                <a:cubicBezTo>
                  <a:pt x="3338" y="18"/>
                  <a:pt x="3314" y="0"/>
                  <a:pt x="3248" y="0"/>
                </a:cubicBezTo>
                <a:cubicBezTo>
                  <a:pt x="3118" y="0"/>
                  <a:pt x="3030" y="102"/>
                  <a:pt x="3030" y="242"/>
                </a:cubicBezTo>
                <a:cubicBezTo>
                  <a:pt x="3030" y="376"/>
                  <a:pt x="3110" y="460"/>
                  <a:pt x="3238" y="460"/>
                </a:cubicBezTo>
                <a:cubicBezTo>
                  <a:pt x="3320" y="460"/>
                  <a:pt x="3384" y="420"/>
                  <a:pt x="3408" y="380"/>
                </a:cubicBezTo>
                <a:cubicBezTo>
                  <a:pt x="3396" y="366"/>
                  <a:pt x="3396" y="366"/>
                  <a:pt x="3396" y="366"/>
                </a:cubicBezTo>
                <a:cubicBezTo>
                  <a:pt x="3370" y="402"/>
                  <a:pt x="3314" y="426"/>
                  <a:pt x="3256" y="426"/>
                </a:cubicBezTo>
                <a:cubicBezTo>
                  <a:pt x="3156" y="426"/>
                  <a:pt x="3094" y="340"/>
                  <a:pt x="3094" y="212"/>
                </a:cubicBezTo>
                <a:moveTo>
                  <a:pt x="3678" y="328"/>
                </a:moveTo>
                <a:cubicBezTo>
                  <a:pt x="3678" y="392"/>
                  <a:pt x="3650" y="430"/>
                  <a:pt x="3592" y="430"/>
                </a:cubicBezTo>
                <a:cubicBezTo>
                  <a:pt x="3542" y="430"/>
                  <a:pt x="3496" y="384"/>
                  <a:pt x="3496" y="292"/>
                </a:cubicBezTo>
                <a:cubicBezTo>
                  <a:pt x="3496" y="226"/>
                  <a:pt x="3528" y="190"/>
                  <a:pt x="3580" y="190"/>
                </a:cubicBezTo>
                <a:cubicBezTo>
                  <a:pt x="3628" y="192"/>
                  <a:pt x="3678" y="238"/>
                  <a:pt x="3678" y="328"/>
                </a:cubicBezTo>
                <a:moveTo>
                  <a:pt x="3732" y="312"/>
                </a:moveTo>
                <a:cubicBezTo>
                  <a:pt x="3732" y="260"/>
                  <a:pt x="3710" y="214"/>
                  <a:pt x="3672" y="190"/>
                </a:cubicBezTo>
                <a:cubicBezTo>
                  <a:pt x="3650" y="176"/>
                  <a:pt x="3620" y="168"/>
                  <a:pt x="3588" y="168"/>
                </a:cubicBezTo>
                <a:cubicBezTo>
                  <a:pt x="3502" y="168"/>
                  <a:pt x="3442" y="230"/>
                  <a:pt x="3442" y="310"/>
                </a:cubicBezTo>
                <a:cubicBezTo>
                  <a:pt x="3442" y="364"/>
                  <a:pt x="3464" y="408"/>
                  <a:pt x="3502" y="432"/>
                </a:cubicBezTo>
                <a:cubicBezTo>
                  <a:pt x="3524" y="446"/>
                  <a:pt x="3554" y="452"/>
                  <a:pt x="3586" y="452"/>
                </a:cubicBezTo>
                <a:cubicBezTo>
                  <a:pt x="3672" y="454"/>
                  <a:pt x="3732" y="394"/>
                  <a:pt x="3732" y="312"/>
                </a:cubicBezTo>
                <a:moveTo>
                  <a:pt x="4136" y="448"/>
                </a:moveTo>
                <a:cubicBezTo>
                  <a:pt x="4280" y="448"/>
                  <a:pt x="4280" y="448"/>
                  <a:pt x="4280" y="448"/>
                </a:cubicBezTo>
                <a:cubicBezTo>
                  <a:pt x="4280" y="436"/>
                  <a:pt x="4280" y="436"/>
                  <a:pt x="4280" y="436"/>
                </a:cubicBezTo>
                <a:cubicBezTo>
                  <a:pt x="4230" y="434"/>
                  <a:pt x="4232" y="426"/>
                  <a:pt x="4232" y="348"/>
                </a:cubicBezTo>
                <a:cubicBezTo>
                  <a:pt x="4232" y="276"/>
                  <a:pt x="4232" y="276"/>
                  <a:pt x="4232" y="276"/>
                </a:cubicBezTo>
                <a:cubicBezTo>
                  <a:pt x="4232" y="200"/>
                  <a:pt x="4190" y="172"/>
                  <a:pt x="4142" y="172"/>
                </a:cubicBezTo>
                <a:cubicBezTo>
                  <a:pt x="4098" y="172"/>
                  <a:pt x="4064" y="196"/>
                  <a:pt x="4038" y="232"/>
                </a:cubicBezTo>
                <a:cubicBezTo>
                  <a:pt x="4028" y="194"/>
                  <a:pt x="4000" y="172"/>
                  <a:pt x="3954" y="172"/>
                </a:cubicBezTo>
                <a:cubicBezTo>
                  <a:pt x="3916" y="172"/>
                  <a:pt x="3880" y="196"/>
                  <a:pt x="3858" y="224"/>
                </a:cubicBezTo>
                <a:cubicBezTo>
                  <a:pt x="3858" y="176"/>
                  <a:pt x="3858" y="176"/>
                  <a:pt x="3858" y="176"/>
                </a:cubicBezTo>
                <a:cubicBezTo>
                  <a:pt x="3756" y="176"/>
                  <a:pt x="3756" y="176"/>
                  <a:pt x="3756" y="176"/>
                </a:cubicBezTo>
                <a:cubicBezTo>
                  <a:pt x="3756" y="188"/>
                  <a:pt x="3756" y="188"/>
                  <a:pt x="3756" y="188"/>
                </a:cubicBezTo>
                <a:cubicBezTo>
                  <a:pt x="3800" y="190"/>
                  <a:pt x="3806" y="192"/>
                  <a:pt x="3806" y="268"/>
                </a:cubicBezTo>
                <a:cubicBezTo>
                  <a:pt x="3806" y="346"/>
                  <a:pt x="3806" y="346"/>
                  <a:pt x="3806" y="346"/>
                </a:cubicBezTo>
                <a:cubicBezTo>
                  <a:pt x="3806" y="434"/>
                  <a:pt x="3804" y="434"/>
                  <a:pt x="3758" y="434"/>
                </a:cubicBezTo>
                <a:cubicBezTo>
                  <a:pt x="3758" y="446"/>
                  <a:pt x="3758" y="446"/>
                  <a:pt x="3758" y="446"/>
                </a:cubicBezTo>
                <a:cubicBezTo>
                  <a:pt x="3902" y="446"/>
                  <a:pt x="3902" y="446"/>
                  <a:pt x="3902" y="446"/>
                </a:cubicBezTo>
                <a:cubicBezTo>
                  <a:pt x="3902" y="434"/>
                  <a:pt x="3902" y="434"/>
                  <a:pt x="3902" y="434"/>
                </a:cubicBezTo>
                <a:cubicBezTo>
                  <a:pt x="3862" y="430"/>
                  <a:pt x="3858" y="430"/>
                  <a:pt x="3858" y="342"/>
                </a:cubicBezTo>
                <a:cubicBezTo>
                  <a:pt x="3858" y="262"/>
                  <a:pt x="3858" y="262"/>
                  <a:pt x="3858" y="262"/>
                </a:cubicBezTo>
                <a:cubicBezTo>
                  <a:pt x="3858" y="234"/>
                  <a:pt x="3894" y="204"/>
                  <a:pt x="3932" y="204"/>
                </a:cubicBezTo>
                <a:cubicBezTo>
                  <a:pt x="3974" y="204"/>
                  <a:pt x="3990" y="226"/>
                  <a:pt x="3990" y="282"/>
                </a:cubicBezTo>
                <a:cubicBezTo>
                  <a:pt x="3990" y="338"/>
                  <a:pt x="3990" y="338"/>
                  <a:pt x="3990" y="338"/>
                </a:cubicBezTo>
                <a:cubicBezTo>
                  <a:pt x="3990" y="428"/>
                  <a:pt x="3988" y="432"/>
                  <a:pt x="3950" y="436"/>
                </a:cubicBezTo>
                <a:cubicBezTo>
                  <a:pt x="3950" y="448"/>
                  <a:pt x="3950" y="448"/>
                  <a:pt x="3950" y="448"/>
                </a:cubicBezTo>
                <a:cubicBezTo>
                  <a:pt x="4086" y="448"/>
                  <a:pt x="4086" y="448"/>
                  <a:pt x="4086" y="448"/>
                </a:cubicBezTo>
                <a:cubicBezTo>
                  <a:pt x="4086" y="436"/>
                  <a:pt x="4086" y="436"/>
                  <a:pt x="4086" y="436"/>
                </a:cubicBezTo>
                <a:cubicBezTo>
                  <a:pt x="4040" y="432"/>
                  <a:pt x="4042" y="428"/>
                  <a:pt x="4042" y="342"/>
                </a:cubicBezTo>
                <a:cubicBezTo>
                  <a:pt x="4042" y="264"/>
                  <a:pt x="4042" y="264"/>
                  <a:pt x="4042" y="264"/>
                </a:cubicBezTo>
                <a:cubicBezTo>
                  <a:pt x="4042" y="236"/>
                  <a:pt x="4078" y="206"/>
                  <a:pt x="4118" y="206"/>
                </a:cubicBezTo>
                <a:cubicBezTo>
                  <a:pt x="4152" y="206"/>
                  <a:pt x="4174" y="226"/>
                  <a:pt x="4174" y="284"/>
                </a:cubicBezTo>
                <a:cubicBezTo>
                  <a:pt x="4174" y="346"/>
                  <a:pt x="4174" y="346"/>
                  <a:pt x="4174" y="346"/>
                </a:cubicBezTo>
                <a:cubicBezTo>
                  <a:pt x="4174" y="428"/>
                  <a:pt x="4174" y="432"/>
                  <a:pt x="4134" y="436"/>
                </a:cubicBezTo>
                <a:cubicBezTo>
                  <a:pt x="4134" y="448"/>
                  <a:pt x="4134" y="448"/>
                  <a:pt x="4134" y="448"/>
                </a:cubicBezTo>
                <a:lnTo>
                  <a:pt x="4136" y="448"/>
                </a:lnTo>
                <a:close/>
                <a:moveTo>
                  <a:pt x="4546" y="316"/>
                </a:moveTo>
                <a:cubicBezTo>
                  <a:pt x="4546" y="388"/>
                  <a:pt x="4516" y="432"/>
                  <a:pt x="4460" y="432"/>
                </a:cubicBezTo>
                <a:cubicBezTo>
                  <a:pt x="4424" y="432"/>
                  <a:pt x="4384" y="412"/>
                  <a:pt x="4384" y="384"/>
                </a:cubicBezTo>
                <a:cubicBezTo>
                  <a:pt x="4384" y="248"/>
                  <a:pt x="4384" y="248"/>
                  <a:pt x="4384" y="248"/>
                </a:cubicBezTo>
                <a:cubicBezTo>
                  <a:pt x="4384" y="226"/>
                  <a:pt x="4416" y="202"/>
                  <a:pt x="4454" y="202"/>
                </a:cubicBezTo>
                <a:cubicBezTo>
                  <a:pt x="4510" y="206"/>
                  <a:pt x="4546" y="248"/>
                  <a:pt x="4546" y="316"/>
                </a:cubicBezTo>
                <a:moveTo>
                  <a:pt x="4600" y="310"/>
                </a:moveTo>
                <a:cubicBezTo>
                  <a:pt x="4600" y="230"/>
                  <a:pt x="4548" y="170"/>
                  <a:pt x="4478" y="170"/>
                </a:cubicBezTo>
                <a:cubicBezTo>
                  <a:pt x="4438" y="170"/>
                  <a:pt x="4406" y="188"/>
                  <a:pt x="4384" y="214"/>
                </a:cubicBezTo>
                <a:cubicBezTo>
                  <a:pt x="4384" y="174"/>
                  <a:pt x="4384" y="174"/>
                  <a:pt x="4384" y="174"/>
                </a:cubicBezTo>
                <a:cubicBezTo>
                  <a:pt x="4284" y="174"/>
                  <a:pt x="4284" y="174"/>
                  <a:pt x="4284" y="174"/>
                </a:cubicBezTo>
                <a:cubicBezTo>
                  <a:pt x="4284" y="186"/>
                  <a:pt x="4284" y="186"/>
                  <a:pt x="4284" y="186"/>
                </a:cubicBezTo>
                <a:cubicBezTo>
                  <a:pt x="4326" y="188"/>
                  <a:pt x="4332" y="190"/>
                  <a:pt x="4332" y="280"/>
                </a:cubicBezTo>
                <a:cubicBezTo>
                  <a:pt x="4332" y="466"/>
                  <a:pt x="4332" y="466"/>
                  <a:pt x="4332" y="466"/>
                </a:cubicBezTo>
                <a:cubicBezTo>
                  <a:pt x="4332" y="564"/>
                  <a:pt x="4334" y="570"/>
                  <a:pt x="4286" y="574"/>
                </a:cubicBezTo>
                <a:cubicBezTo>
                  <a:pt x="4286" y="588"/>
                  <a:pt x="4286" y="588"/>
                  <a:pt x="4286" y="588"/>
                </a:cubicBezTo>
                <a:cubicBezTo>
                  <a:pt x="4432" y="588"/>
                  <a:pt x="4432" y="588"/>
                  <a:pt x="4432" y="588"/>
                </a:cubicBezTo>
                <a:cubicBezTo>
                  <a:pt x="4432" y="574"/>
                  <a:pt x="4432" y="574"/>
                  <a:pt x="4432" y="574"/>
                </a:cubicBezTo>
                <a:cubicBezTo>
                  <a:pt x="4380" y="572"/>
                  <a:pt x="4384" y="564"/>
                  <a:pt x="4384" y="462"/>
                </a:cubicBezTo>
                <a:cubicBezTo>
                  <a:pt x="4384" y="424"/>
                  <a:pt x="4384" y="424"/>
                  <a:pt x="4384" y="424"/>
                </a:cubicBezTo>
                <a:cubicBezTo>
                  <a:pt x="4404" y="444"/>
                  <a:pt x="4436" y="454"/>
                  <a:pt x="4466" y="454"/>
                </a:cubicBezTo>
                <a:cubicBezTo>
                  <a:pt x="4548" y="454"/>
                  <a:pt x="4600" y="392"/>
                  <a:pt x="4600" y="310"/>
                </a:cubicBezTo>
                <a:moveTo>
                  <a:pt x="4792" y="382"/>
                </a:moveTo>
                <a:cubicBezTo>
                  <a:pt x="4792" y="404"/>
                  <a:pt x="4762" y="424"/>
                  <a:pt x="4736" y="424"/>
                </a:cubicBezTo>
                <a:cubicBezTo>
                  <a:pt x="4712" y="424"/>
                  <a:pt x="4694" y="410"/>
                  <a:pt x="4694" y="378"/>
                </a:cubicBezTo>
                <a:cubicBezTo>
                  <a:pt x="4694" y="322"/>
                  <a:pt x="4752" y="328"/>
                  <a:pt x="4792" y="306"/>
                </a:cubicBezTo>
                <a:cubicBezTo>
                  <a:pt x="4792" y="382"/>
                  <a:pt x="4792" y="382"/>
                  <a:pt x="4792" y="382"/>
                </a:cubicBezTo>
                <a:close/>
                <a:moveTo>
                  <a:pt x="5240" y="434"/>
                </a:moveTo>
                <a:cubicBezTo>
                  <a:pt x="5192" y="432"/>
                  <a:pt x="5192" y="430"/>
                  <a:pt x="5192" y="340"/>
                </a:cubicBezTo>
                <a:cubicBezTo>
                  <a:pt x="5192" y="278"/>
                  <a:pt x="5192" y="278"/>
                  <a:pt x="5192" y="278"/>
                </a:cubicBezTo>
                <a:cubicBezTo>
                  <a:pt x="5192" y="196"/>
                  <a:pt x="5146" y="170"/>
                  <a:pt x="5104" y="170"/>
                </a:cubicBezTo>
                <a:cubicBezTo>
                  <a:pt x="5068" y="170"/>
                  <a:pt x="5032" y="186"/>
                  <a:pt x="5004" y="222"/>
                </a:cubicBezTo>
                <a:cubicBezTo>
                  <a:pt x="5004" y="174"/>
                  <a:pt x="5004" y="174"/>
                  <a:pt x="5004" y="174"/>
                </a:cubicBezTo>
                <a:cubicBezTo>
                  <a:pt x="4902" y="174"/>
                  <a:pt x="4902" y="174"/>
                  <a:pt x="4902" y="174"/>
                </a:cubicBezTo>
                <a:cubicBezTo>
                  <a:pt x="4902" y="186"/>
                  <a:pt x="4902" y="186"/>
                  <a:pt x="4902" y="186"/>
                </a:cubicBezTo>
                <a:cubicBezTo>
                  <a:pt x="4946" y="188"/>
                  <a:pt x="4952" y="190"/>
                  <a:pt x="4952" y="266"/>
                </a:cubicBezTo>
                <a:cubicBezTo>
                  <a:pt x="4952" y="334"/>
                  <a:pt x="4952" y="334"/>
                  <a:pt x="4952" y="334"/>
                </a:cubicBezTo>
                <a:cubicBezTo>
                  <a:pt x="4952" y="430"/>
                  <a:pt x="4952" y="432"/>
                  <a:pt x="4904" y="434"/>
                </a:cubicBezTo>
                <a:cubicBezTo>
                  <a:pt x="4892" y="434"/>
                  <a:pt x="4892" y="434"/>
                  <a:pt x="4892" y="434"/>
                </a:cubicBezTo>
                <a:cubicBezTo>
                  <a:pt x="4854" y="434"/>
                  <a:pt x="4850" y="422"/>
                  <a:pt x="4850" y="366"/>
                </a:cubicBezTo>
                <a:cubicBezTo>
                  <a:pt x="4850" y="274"/>
                  <a:pt x="4850" y="274"/>
                  <a:pt x="4850" y="274"/>
                </a:cubicBezTo>
                <a:cubicBezTo>
                  <a:pt x="4850" y="256"/>
                  <a:pt x="4848" y="240"/>
                  <a:pt x="4844" y="228"/>
                </a:cubicBezTo>
                <a:cubicBezTo>
                  <a:pt x="4830" y="186"/>
                  <a:pt x="4796" y="170"/>
                  <a:pt x="4748" y="170"/>
                </a:cubicBezTo>
                <a:cubicBezTo>
                  <a:pt x="4718" y="170"/>
                  <a:pt x="4674" y="180"/>
                  <a:pt x="4650" y="202"/>
                </a:cubicBezTo>
                <a:cubicBezTo>
                  <a:pt x="4652" y="214"/>
                  <a:pt x="4664" y="240"/>
                  <a:pt x="4670" y="248"/>
                </a:cubicBezTo>
                <a:cubicBezTo>
                  <a:pt x="4676" y="246"/>
                  <a:pt x="4676" y="246"/>
                  <a:pt x="4676" y="246"/>
                </a:cubicBezTo>
                <a:cubicBezTo>
                  <a:pt x="4688" y="216"/>
                  <a:pt x="4708" y="194"/>
                  <a:pt x="4742" y="194"/>
                </a:cubicBezTo>
                <a:cubicBezTo>
                  <a:pt x="4778" y="194"/>
                  <a:pt x="4794" y="220"/>
                  <a:pt x="4794" y="250"/>
                </a:cubicBezTo>
                <a:cubicBezTo>
                  <a:pt x="4794" y="282"/>
                  <a:pt x="4794" y="282"/>
                  <a:pt x="4794" y="282"/>
                </a:cubicBezTo>
                <a:cubicBezTo>
                  <a:pt x="4794" y="302"/>
                  <a:pt x="4702" y="306"/>
                  <a:pt x="4664" y="338"/>
                </a:cubicBezTo>
                <a:cubicBezTo>
                  <a:pt x="4652" y="350"/>
                  <a:pt x="4642" y="364"/>
                  <a:pt x="4642" y="384"/>
                </a:cubicBezTo>
                <a:cubicBezTo>
                  <a:pt x="4642" y="426"/>
                  <a:pt x="4672" y="456"/>
                  <a:pt x="4716" y="456"/>
                </a:cubicBezTo>
                <a:cubicBezTo>
                  <a:pt x="4744" y="456"/>
                  <a:pt x="4768" y="446"/>
                  <a:pt x="4794" y="418"/>
                </a:cubicBezTo>
                <a:cubicBezTo>
                  <a:pt x="4798" y="438"/>
                  <a:pt x="4814" y="448"/>
                  <a:pt x="4842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4906" y="448"/>
                  <a:pt x="4906" y="448"/>
                  <a:pt x="4906" y="448"/>
                </a:cubicBezTo>
                <a:cubicBezTo>
                  <a:pt x="5048" y="448"/>
                  <a:pt x="5048" y="448"/>
                  <a:pt x="5048" y="448"/>
                </a:cubicBezTo>
                <a:cubicBezTo>
                  <a:pt x="5048" y="436"/>
                  <a:pt x="5048" y="436"/>
                  <a:pt x="5048" y="436"/>
                </a:cubicBezTo>
                <a:cubicBezTo>
                  <a:pt x="5006" y="432"/>
                  <a:pt x="5004" y="434"/>
                  <a:pt x="5004" y="338"/>
                </a:cubicBezTo>
                <a:cubicBezTo>
                  <a:pt x="5004" y="262"/>
                  <a:pt x="5004" y="262"/>
                  <a:pt x="5004" y="262"/>
                </a:cubicBezTo>
                <a:cubicBezTo>
                  <a:pt x="5004" y="236"/>
                  <a:pt x="5038" y="206"/>
                  <a:pt x="5080" y="206"/>
                </a:cubicBezTo>
                <a:cubicBezTo>
                  <a:pt x="5114" y="206"/>
                  <a:pt x="5140" y="220"/>
                  <a:pt x="5140" y="286"/>
                </a:cubicBezTo>
                <a:cubicBezTo>
                  <a:pt x="5140" y="340"/>
                  <a:pt x="5140" y="340"/>
                  <a:pt x="5140" y="340"/>
                </a:cubicBezTo>
                <a:cubicBezTo>
                  <a:pt x="5140" y="432"/>
                  <a:pt x="5136" y="432"/>
                  <a:pt x="5098" y="434"/>
                </a:cubicBezTo>
                <a:cubicBezTo>
                  <a:pt x="5098" y="446"/>
                  <a:pt x="5098" y="446"/>
                  <a:pt x="5098" y="446"/>
                </a:cubicBezTo>
                <a:cubicBezTo>
                  <a:pt x="5240" y="446"/>
                  <a:pt x="5240" y="446"/>
                  <a:pt x="5240" y="446"/>
                </a:cubicBezTo>
                <a:lnTo>
                  <a:pt x="5240" y="434"/>
                </a:lnTo>
                <a:close/>
                <a:moveTo>
                  <a:pt x="5516" y="192"/>
                </a:moveTo>
                <a:cubicBezTo>
                  <a:pt x="5516" y="180"/>
                  <a:pt x="5516" y="180"/>
                  <a:pt x="5516" y="180"/>
                </a:cubicBezTo>
                <a:cubicBezTo>
                  <a:pt x="5418" y="180"/>
                  <a:pt x="5418" y="180"/>
                  <a:pt x="5418" y="180"/>
                </a:cubicBezTo>
                <a:cubicBezTo>
                  <a:pt x="5418" y="192"/>
                  <a:pt x="5418" y="192"/>
                  <a:pt x="5418" y="192"/>
                </a:cubicBezTo>
                <a:cubicBezTo>
                  <a:pt x="5442" y="194"/>
                  <a:pt x="5454" y="206"/>
                  <a:pt x="5446" y="234"/>
                </a:cubicBezTo>
                <a:cubicBezTo>
                  <a:pt x="5394" y="390"/>
                  <a:pt x="5394" y="390"/>
                  <a:pt x="5394" y="390"/>
                </a:cubicBezTo>
                <a:cubicBezTo>
                  <a:pt x="5342" y="270"/>
                  <a:pt x="5342" y="270"/>
                  <a:pt x="5342" y="270"/>
                </a:cubicBezTo>
                <a:cubicBezTo>
                  <a:pt x="5328" y="238"/>
                  <a:pt x="5322" y="224"/>
                  <a:pt x="5322" y="212"/>
                </a:cubicBezTo>
                <a:cubicBezTo>
                  <a:pt x="5322" y="202"/>
                  <a:pt x="5328" y="196"/>
                  <a:pt x="5348" y="192"/>
                </a:cubicBezTo>
                <a:cubicBezTo>
                  <a:pt x="5348" y="180"/>
                  <a:pt x="5348" y="180"/>
                  <a:pt x="5348" y="180"/>
                </a:cubicBezTo>
                <a:cubicBezTo>
                  <a:pt x="5220" y="180"/>
                  <a:pt x="5220" y="180"/>
                  <a:pt x="5220" y="180"/>
                </a:cubicBezTo>
                <a:cubicBezTo>
                  <a:pt x="5220" y="192"/>
                  <a:pt x="5220" y="192"/>
                  <a:pt x="5220" y="192"/>
                </a:cubicBezTo>
                <a:cubicBezTo>
                  <a:pt x="5252" y="194"/>
                  <a:pt x="5254" y="198"/>
                  <a:pt x="5296" y="292"/>
                </a:cubicBezTo>
                <a:cubicBezTo>
                  <a:pt x="5368" y="450"/>
                  <a:pt x="5368" y="450"/>
                  <a:pt x="5368" y="450"/>
                </a:cubicBezTo>
                <a:cubicBezTo>
                  <a:pt x="5344" y="512"/>
                  <a:pt x="5306" y="546"/>
                  <a:pt x="5228" y="564"/>
                </a:cubicBezTo>
                <a:cubicBezTo>
                  <a:pt x="5232" y="576"/>
                  <a:pt x="5246" y="600"/>
                  <a:pt x="5254" y="606"/>
                </a:cubicBezTo>
                <a:cubicBezTo>
                  <a:pt x="5356" y="564"/>
                  <a:pt x="5376" y="498"/>
                  <a:pt x="5412" y="396"/>
                </a:cubicBezTo>
                <a:cubicBezTo>
                  <a:pt x="5466" y="242"/>
                  <a:pt x="5466" y="242"/>
                  <a:pt x="5466" y="242"/>
                </a:cubicBezTo>
                <a:cubicBezTo>
                  <a:pt x="5478" y="206"/>
                  <a:pt x="5498" y="192"/>
                  <a:pt x="5516" y="192"/>
                </a:cubicBezTo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9973" tIns="34986" rIns="69973" bIns="34986" numCol="1" anchor="t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0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he-IL" sz="1224" baseline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6" name="Disclaimer-Hebrew" hidden="1"/>
          <p:cNvSpPr>
            <a:spLocks noChangeArrowheads="1"/>
          </p:cNvSpPr>
          <p:nvPr userDrawn="1"/>
        </p:nvSpPr>
        <p:spPr bwMode="black">
          <a:xfrm>
            <a:off x="3137568" y="4816745"/>
            <a:ext cx="3616660" cy="27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algn="r" defTabSz="615881" rtl="1" eaLnBrk="0" hangingPunct="0"/>
            <a:r>
              <a:rPr lang="he-IL" sz="612" baseline="0" dirty="0">
                <a:solidFill>
                  <a:srgbClr val="FFFFFF"/>
                </a:solidFill>
                <a:latin typeface="+mn-lt"/>
              </a:rPr>
              <a:t>סודי</a:t>
            </a:r>
          </a:p>
          <a:p>
            <a:pPr algn="r" defTabSz="615881" rtl="1" eaLnBrk="0" hangingPunct="0"/>
            <a:r>
              <a:rPr lang="he-IL" sz="612" baseline="0" dirty="0">
                <a:solidFill>
                  <a:srgbClr val="FFFFFF"/>
                </a:solidFill>
                <a:latin typeface="+mn-lt"/>
              </a:rPr>
              <a:t>כל שימוש במידע זה ללא רשותה המפורשת של מקינזי אנד קומפני אסור בהחלט</a:t>
            </a:r>
          </a:p>
        </p:txBody>
      </p:sp>
    </p:spTree>
    <p:extLst>
      <p:ext uri="{BB962C8B-B14F-4D97-AF65-F5344CB8AC3E}">
        <p14:creationId xmlns:p14="http://schemas.microsoft.com/office/powerpoint/2010/main" val="2214621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EFEF526-3C81-4FA8-B92E-C2E9CE2B3B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EFEF526-3C81-4FA8-B92E-C2E9CE2B3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 algn="r" rtl="1">
              <a:defRPr/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125782" y="38875"/>
            <a:ext cx="606595" cy="1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 defTabSz="685122"/>
            <a:endParaRPr lang="he-IL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auto">
          <a:xfrm>
            <a:off x="174020" y="4924756"/>
            <a:ext cx="169918" cy="16478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he-IL"/>
            </a:defPPr>
            <a:lvl1pPr>
              <a:defRPr sz="1000" baseline="0">
                <a:latin typeface="+mn-lt"/>
              </a:defRPr>
            </a:lvl1pPr>
          </a:lstStyle>
          <a:p>
            <a:pPr algn="r" rtl="1"/>
            <a:fld id="{42C328C1-A84F-4A39-A664-DBA00541A8C6}" type="slidenum">
              <a:rPr lang="he-IL" sz="1071" b="1" baseline="0" smtClean="0">
                <a:solidFill>
                  <a:schemeClr val="bg1"/>
                </a:solidFill>
                <a:latin typeface="+mn-lt"/>
              </a:rPr>
              <a:pPr algn="r" rtl="1"/>
              <a:t>‹#›</a:t>
            </a:fld>
            <a:endParaRPr lang="he-IL" sz="1071" b="1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גרפיקה 52">
            <a:extLst>
              <a:ext uri="{FF2B5EF4-FFF2-40B4-BE49-F238E27FC236}">
                <a16:creationId xmlns:a16="http://schemas.microsoft.com/office/drawing/2014/main" id="{4008858E-94B1-4FA0-9ADA-D66327A7F28B}"/>
              </a:ext>
            </a:extLst>
          </p:cNvPr>
          <p:cNvPicPr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7544" y="4953800"/>
            <a:ext cx="699771" cy="106702"/>
          </a:xfrm>
          <a:prstGeom prst="rect">
            <a:avLst/>
          </a:prstGeom>
          <a:effectLst>
            <a:outerShdw blurRad="101600" dist="25400" dir="6000000" algn="ctr" rotWithShape="0">
              <a:srgbClr val="000000">
                <a:alpha val="18000"/>
              </a:srgb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E6E929-D651-47A2-B194-18EC0ADDB2BB}"/>
              </a:ext>
            </a:extLst>
          </p:cNvPr>
          <p:cNvCxnSpPr>
            <a:cxnSpLocks/>
          </p:cNvCxnSpPr>
          <p:nvPr userDrawn="1"/>
        </p:nvCxnSpPr>
        <p:spPr>
          <a:xfrm>
            <a:off x="410741" y="4953800"/>
            <a:ext cx="0" cy="1067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9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05">
          <p15:clr>
            <a:srgbClr val="F26B43"/>
          </p15:clr>
        </p15:guide>
        <p15:guide id="2" pos="74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out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EFEF526-3C81-4FA8-B92E-C2E9CE2B3B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EFEF526-3C81-4FA8-B92E-C2E9CE2B3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 algn="r" rtl="1">
              <a:defRPr/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125782" y="38875"/>
            <a:ext cx="606595" cy="1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 defTabSz="685122"/>
            <a:endParaRPr lang="he-IL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pic>
        <p:nvPicPr>
          <p:cNvPr id="6" name="גרפיקה 52">
            <a:extLst>
              <a:ext uri="{FF2B5EF4-FFF2-40B4-BE49-F238E27FC236}">
                <a16:creationId xmlns:a16="http://schemas.microsoft.com/office/drawing/2014/main" id="{4008858E-94B1-4FA0-9ADA-D66327A7F28B}"/>
              </a:ext>
            </a:extLst>
          </p:cNvPr>
          <p:cNvPicPr>
            <a:picLocks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632" y="4953800"/>
            <a:ext cx="699771" cy="106702"/>
          </a:xfrm>
          <a:prstGeom prst="rect">
            <a:avLst/>
          </a:prstGeom>
          <a:effectLst>
            <a:outerShdw blurRad="101600" dist="25400" dir="6000000" algn="ctr" rotWithShape="0">
              <a:srgbClr val="000000">
                <a:alpha val="18000"/>
              </a:srgb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E6E929-D651-47A2-B194-18EC0ADDB2BB}"/>
              </a:ext>
            </a:extLst>
          </p:cNvPr>
          <p:cNvCxnSpPr>
            <a:cxnSpLocks/>
          </p:cNvCxnSpPr>
          <p:nvPr userDrawn="1"/>
        </p:nvCxnSpPr>
        <p:spPr>
          <a:xfrm>
            <a:off x="69828" y="4953800"/>
            <a:ext cx="0" cy="1067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816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05">
          <p15:clr>
            <a:srgbClr val="F26B43"/>
          </p15:clr>
        </p15:guide>
        <p15:guide id="2" pos="74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55464CF-8F64-404A-8063-6E15CAED81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think-cell Slide" r:id="rId5" imgW="386" imgH="386" progId="TCLayout.ActiveDocument.1">
                  <p:embed/>
                </p:oleObj>
              </mc:Choice>
              <mc:Fallback>
                <p:oleObj name="think-cell Slide" r:id="rId5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55464CF-8F64-404A-8063-6E15CAED8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 dirty="0"/>
          </a:p>
        </p:txBody>
      </p:sp>
      <p:sp>
        <p:nvSpPr>
          <p:cNvPr id="15" name="Slide Number"/>
          <p:cNvSpPr txBox="1">
            <a:spLocks/>
          </p:cNvSpPr>
          <p:nvPr userDrawn="1"/>
        </p:nvSpPr>
        <p:spPr>
          <a:xfrm>
            <a:off x="229455" y="4980359"/>
            <a:ext cx="94578" cy="9419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he-IL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lang="he-IL" sz="612" baseline="0" smtClean="0">
                <a:solidFill>
                  <a:srgbClr val="FFFFFF"/>
                </a:solidFill>
                <a:latin typeface="+mn-lt"/>
              </a:rPr>
              <a:pPr/>
              <a:t>‹#›</a:t>
            </a:fld>
            <a:endParaRPr lang="he-IL" sz="612" baseline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687746" y="4980359"/>
            <a:ext cx="769441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685122"/>
            <a:r>
              <a:rPr lang="he-IL" sz="612" baseline="0" dirty="0">
                <a:solidFill>
                  <a:srgbClr val="FFFFFF"/>
                </a:solidFill>
                <a:latin typeface="+mn-lt"/>
              </a:rPr>
              <a:t>McKinsey &amp; Company</a:t>
            </a:r>
          </a:p>
        </p:txBody>
      </p:sp>
      <p:sp>
        <p:nvSpPr>
          <p:cNvPr id="5" name="doc id"/>
          <p:cNvSpPr>
            <a:spLocks noChangeArrowheads="1"/>
          </p:cNvSpPr>
          <p:nvPr userDrawn="1"/>
        </p:nvSpPr>
        <p:spPr bwMode="auto">
          <a:xfrm>
            <a:off x="125783" y="38875"/>
            <a:ext cx="827311" cy="1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 defTabSz="685122"/>
            <a:endParaRPr lang="he-IL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3751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72">
          <p15:clr>
            <a:srgbClr val="00000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2_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4EB3C08-1A04-4705-8EBD-B84DB737F6E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4EB3C08-1A04-4705-8EBD-B84DB737F6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88370"/>
            <a:ext cx="8229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057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FDE4A52-24E9-4B2A-889C-6B5D58124B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FDE4A52-24E9-4B2A-889C-6B5D58124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830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FAD4887-4487-4A48-A807-6B11C5F005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FAD4887-4487-4A48-A807-6B11C5F005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88370"/>
            <a:ext cx="82296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61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852" marR="0" lvl="0" indent="-323805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705" marR="0" lvl="1" indent="-304758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557" marR="0" lvl="2" indent="-28571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410" marR="0" lvl="3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262" marR="0" lvl="4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115" marR="0" lvl="5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99967" marR="0" lvl="6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2820" marR="0" lvl="7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5672" marR="0" lvl="8" indent="-26666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944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802845"/>
            <a:ext cx="77724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61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5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tags" Target="../tags/tag4.xml"/><Relationship Id="rId18" Type="http://schemas.openxmlformats.org/officeDocument/2006/relationships/tags" Target="../tags/tag9.xml"/><Relationship Id="rId26" Type="http://schemas.openxmlformats.org/officeDocument/2006/relationships/tags" Target="../tags/tag17.xml"/><Relationship Id="rId39" Type="http://schemas.openxmlformats.org/officeDocument/2006/relationships/oleObject" Target="../embeddings/oleObject1.bin"/><Relationship Id="rId21" Type="http://schemas.openxmlformats.org/officeDocument/2006/relationships/tags" Target="../tags/tag12.xml"/><Relationship Id="rId34" Type="http://schemas.openxmlformats.org/officeDocument/2006/relationships/tags" Target="../tags/tag25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7.xml"/><Relationship Id="rId20" Type="http://schemas.openxmlformats.org/officeDocument/2006/relationships/tags" Target="../tags/tag11.xml"/><Relationship Id="rId29" Type="http://schemas.openxmlformats.org/officeDocument/2006/relationships/tags" Target="../tags/tag20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ags" Target="../tags/tag2.xml"/><Relationship Id="rId24" Type="http://schemas.openxmlformats.org/officeDocument/2006/relationships/tags" Target="../tags/tag15.xml"/><Relationship Id="rId32" Type="http://schemas.openxmlformats.org/officeDocument/2006/relationships/tags" Target="../tags/tag23.xml"/><Relationship Id="rId37" Type="http://schemas.openxmlformats.org/officeDocument/2006/relationships/tags" Target="../tags/tag28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6.xml"/><Relationship Id="rId23" Type="http://schemas.openxmlformats.org/officeDocument/2006/relationships/tags" Target="../tags/tag14.xml"/><Relationship Id="rId28" Type="http://schemas.openxmlformats.org/officeDocument/2006/relationships/tags" Target="../tags/tag19.xml"/><Relationship Id="rId36" Type="http://schemas.openxmlformats.org/officeDocument/2006/relationships/tags" Target="../tags/tag27.xml"/><Relationship Id="rId10" Type="http://schemas.openxmlformats.org/officeDocument/2006/relationships/tags" Target="../tags/tag1.xml"/><Relationship Id="rId19" Type="http://schemas.openxmlformats.org/officeDocument/2006/relationships/tags" Target="../tags/tag10.xml"/><Relationship Id="rId31" Type="http://schemas.openxmlformats.org/officeDocument/2006/relationships/tags" Target="../tags/tag22.xml"/><Relationship Id="rId4" Type="http://schemas.openxmlformats.org/officeDocument/2006/relationships/slideLayout" Target="../slideLayouts/slideLayout37.xml"/><Relationship Id="rId9" Type="http://schemas.openxmlformats.org/officeDocument/2006/relationships/vmlDrawing" Target="../drawings/vmlDrawing1.vml"/><Relationship Id="rId14" Type="http://schemas.openxmlformats.org/officeDocument/2006/relationships/tags" Target="../tags/tag5.xml"/><Relationship Id="rId22" Type="http://schemas.openxmlformats.org/officeDocument/2006/relationships/tags" Target="../tags/tag13.xml"/><Relationship Id="rId27" Type="http://schemas.openxmlformats.org/officeDocument/2006/relationships/tags" Target="../tags/tag18.xml"/><Relationship Id="rId30" Type="http://schemas.openxmlformats.org/officeDocument/2006/relationships/tags" Target="../tags/tag21.xml"/><Relationship Id="rId35" Type="http://schemas.openxmlformats.org/officeDocument/2006/relationships/tags" Target="../tags/tag26.xml"/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12" Type="http://schemas.openxmlformats.org/officeDocument/2006/relationships/tags" Target="../tags/tag3.xml"/><Relationship Id="rId17" Type="http://schemas.openxmlformats.org/officeDocument/2006/relationships/tags" Target="../tags/tag8.xml"/><Relationship Id="rId25" Type="http://schemas.openxmlformats.org/officeDocument/2006/relationships/tags" Target="../tags/tag16.xml"/><Relationship Id="rId33" Type="http://schemas.openxmlformats.org/officeDocument/2006/relationships/tags" Target="../tags/tag24.xml"/><Relationship Id="rId38" Type="http://schemas.openxmlformats.org/officeDocument/2006/relationships/tags" Target="../tags/tag2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26" Type="http://schemas.openxmlformats.org/officeDocument/2006/relationships/tags" Target="../tags/tag54.xml"/><Relationship Id="rId39" Type="http://schemas.openxmlformats.org/officeDocument/2006/relationships/image" Target="../media/image1.emf"/><Relationship Id="rId21" Type="http://schemas.openxmlformats.org/officeDocument/2006/relationships/tags" Target="../tags/tag49.xml"/><Relationship Id="rId34" Type="http://schemas.openxmlformats.org/officeDocument/2006/relationships/tags" Target="../tags/tag6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6" Type="http://schemas.openxmlformats.org/officeDocument/2006/relationships/tags" Target="../tags/tag44.xml"/><Relationship Id="rId20" Type="http://schemas.openxmlformats.org/officeDocument/2006/relationships/tags" Target="../tags/tag48.xml"/><Relationship Id="rId29" Type="http://schemas.openxmlformats.org/officeDocument/2006/relationships/tags" Target="../tags/tag57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ags" Target="../tags/tag39.xml"/><Relationship Id="rId24" Type="http://schemas.openxmlformats.org/officeDocument/2006/relationships/tags" Target="../tags/tag52.xml"/><Relationship Id="rId32" Type="http://schemas.openxmlformats.org/officeDocument/2006/relationships/tags" Target="../tags/tag60.xml"/><Relationship Id="rId37" Type="http://schemas.openxmlformats.org/officeDocument/2006/relationships/tags" Target="../tags/tag65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45.xml"/><Relationship Id="rId15" Type="http://schemas.openxmlformats.org/officeDocument/2006/relationships/tags" Target="../tags/tag43.xml"/><Relationship Id="rId23" Type="http://schemas.openxmlformats.org/officeDocument/2006/relationships/tags" Target="../tags/tag51.xml"/><Relationship Id="rId28" Type="http://schemas.openxmlformats.org/officeDocument/2006/relationships/tags" Target="../tags/tag56.xml"/><Relationship Id="rId36" Type="http://schemas.openxmlformats.org/officeDocument/2006/relationships/tags" Target="../tags/tag64.xml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31" Type="http://schemas.openxmlformats.org/officeDocument/2006/relationships/tags" Target="../tags/tag59.xml"/><Relationship Id="rId4" Type="http://schemas.openxmlformats.org/officeDocument/2006/relationships/slideLayout" Target="../slideLayouts/slideLayout44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tags" Target="../tags/tag50.xml"/><Relationship Id="rId27" Type="http://schemas.openxmlformats.org/officeDocument/2006/relationships/tags" Target="../tags/tag55.xml"/><Relationship Id="rId30" Type="http://schemas.openxmlformats.org/officeDocument/2006/relationships/tags" Target="../tags/tag58.xml"/><Relationship Id="rId35" Type="http://schemas.openxmlformats.org/officeDocument/2006/relationships/tags" Target="../tags/tag63.xml"/><Relationship Id="rId8" Type="http://schemas.openxmlformats.org/officeDocument/2006/relationships/vmlDrawing" Target="../drawings/vmlDrawing8.vml"/><Relationship Id="rId3" Type="http://schemas.openxmlformats.org/officeDocument/2006/relationships/slideLayout" Target="../slideLayouts/slideLayout43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tags" Target="../tags/tag53.xml"/><Relationship Id="rId33" Type="http://schemas.openxmlformats.org/officeDocument/2006/relationships/tags" Target="../tags/tag61.xml"/><Relationship Id="rId38" Type="http://schemas.openxmlformats.org/officeDocument/2006/relationships/oleObject" Target="../embeddings/oleObject8.bin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9" Type="http://schemas.openxmlformats.org/officeDocument/2006/relationships/tags" Target="../tags/tag101.xml"/><Relationship Id="rId21" Type="http://schemas.openxmlformats.org/officeDocument/2006/relationships/tags" Target="../tags/tag83.xml"/><Relationship Id="rId34" Type="http://schemas.openxmlformats.org/officeDocument/2006/relationships/tags" Target="../tags/tag96.xml"/><Relationship Id="rId42" Type="http://schemas.openxmlformats.org/officeDocument/2006/relationships/image" Target="../media/image10.jpeg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tags" Target="../tags/tag78.xml"/><Relationship Id="rId20" Type="http://schemas.openxmlformats.org/officeDocument/2006/relationships/tags" Target="../tags/tag82.xml"/><Relationship Id="rId29" Type="http://schemas.openxmlformats.org/officeDocument/2006/relationships/tags" Target="../tags/tag91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tags" Target="../tags/tag94.xml"/><Relationship Id="rId37" Type="http://schemas.openxmlformats.org/officeDocument/2006/relationships/tags" Target="../tags/tag99.xml"/><Relationship Id="rId40" Type="http://schemas.openxmlformats.org/officeDocument/2006/relationships/oleObject" Target="../embeddings/oleObject15.bin"/><Relationship Id="rId5" Type="http://schemas.openxmlformats.org/officeDocument/2006/relationships/slideLayout" Target="../slideLayouts/slideLayout51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36" Type="http://schemas.openxmlformats.org/officeDocument/2006/relationships/tags" Target="../tags/tag98.xml"/><Relationship Id="rId10" Type="http://schemas.openxmlformats.org/officeDocument/2006/relationships/vmlDrawing" Target="../drawings/vmlDrawing15.vml"/><Relationship Id="rId19" Type="http://schemas.openxmlformats.org/officeDocument/2006/relationships/tags" Target="../tags/tag81.xml"/><Relationship Id="rId31" Type="http://schemas.openxmlformats.org/officeDocument/2006/relationships/tags" Target="../tags/tag93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50.xml"/><Relationship Id="rId9" Type="http://schemas.openxmlformats.org/officeDocument/2006/relationships/theme" Target="../theme/theme6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tags" Target="../tags/tag92.xml"/><Relationship Id="rId35" Type="http://schemas.openxmlformats.org/officeDocument/2006/relationships/tags" Target="../tags/tag97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tags" Target="../tags/tag95.xml"/><Relationship Id="rId38" Type="http://schemas.openxmlformats.org/officeDocument/2006/relationships/tags" Target="../tags/tag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r" rtl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r" rt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f69f9064e_0_1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gff69f9064e_0_14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gff69f9064e_0_1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gff69f9064e_0_1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gff69f9064e_0_1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w-IL" smtClean="0"/>
              <a:pPr/>
              <a:t>‹#›</a:t>
            </a:fld>
            <a:endParaRPr lang="iw-IL"/>
          </a:p>
        </p:txBody>
      </p:sp>
    </p:spTree>
    <p:extLst>
      <p:ext uri="{BB962C8B-B14F-4D97-AF65-F5344CB8AC3E}">
        <p14:creationId xmlns:p14="http://schemas.microsoft.com/office/powerpoint/2010/main" val="26577139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0" y="0"/>
          <a:ext cx="161984" cy="1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think-cell Slide" r:id="rId39" imgW="270" imgH="270" progId="TCLayout.ActiveDocument.1">
                  <p:embed/>
                </p:oleObj>
              </mc:Choice>
              <mc:Fallback>
                <p:oleObj name="think-cell Slide" r:id="rId3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21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1"/>
            </p:custDataLst>
          </p:nvPr>
        </p:nvSpPr>
        <p:spPr bwMode="auto">
          <a:xfrm>
            <a:off x="0" y="0"/>
            <a:ext cx="161984" cy="12148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143" b="1" i="0" baseline="0" dirty="0">
              <a:solidFill>
                <a:srgbClr val="000000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370636B-1183-4616-A6AE-FB9C686E2807}"/>
              </a:ext>
            </a:extLst>
          </p:cNvPr>
          <p:cNvGrpSpPr/>
          <p:nvPr userDrawn="1"/>
        </p:nvGrpSpPr>
        <p:grpSpPr>
          <a:xfrm>
            <a:off x="0" y="4550667"/>
            <a:ext cx="9144000" cy="592833"/>
            <a:chOff x="0" y="5719989"/>
            <a:chExt cx="9144000" cy="790490"/>
          </a:xfrm>
        </p:grpSpPr>
        <p:pic>
          <p:nvPicPr>
            <p:cNvPr id="63" name="תמונה 39">
              <a:extLst>
                <a:ext uri="{FF2B5EF4-FFF2-40B4-BE49-F238E27FC236}">
                  <a16:creationId xmlns:a16="http://schemas.microsoft.com/office/drawing/2014/main" id="{0E2EB3D4-C4ED-4092-9674-3931F636F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537"/>
            <a:stretch/>
          </p:blipFill>
          <p:spPr>
            <a:xfrm flipH="1">
              <a:off x="0" y="5719989"/>
              <a:ext cx="9144000" cy="790490"/>
            </a:xfrm>
            <a:prstGeom prst="rect">
              <a:avLst/>
            </a:prstGeom>
          </p:spPr>
        </p:pic>
        <p:pic>
          <p:nvPicPr>
            <p:cNvPr id="64" name="תמונה 51">
              <a:extLst>
                <a:ext uri="{FF2B5EF4-FFF2-40B4-BE49-F238E27FC236}">
                  <a16:creationId xmlns:a16="http://schemas.microsoft.com/office/drawing/2014/main" id="{54171ABE-7C69-429B-93FA-510FCF7C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9543" y="5816239"/>
              <a:ext cx="963650" cy="651226"/>
            </a:xfrm>
            <a:prstGeom prst="rect">
              <a:avLst/>
            </a:prstGeom>
            <a:ln>
              <a:noFill/>
            </a:ln>
            <a:effectLst>
              <a:outerShdw blurRad="330200" dist="215900" dir="6180000" sx="82000" sy="82000" algn="tl" rotWithShape="0">
                <a:srgbClr val="333333">
                  <a:alpha val="48000"/>
                </a:srgbClr>
              </a:outerShdw>
              <a:softEdge rad="0"/>
            </a:effectLst>
          </p:spPr>
        </p:pic>
      </p:grp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21489" y="176148"/>
            <a:ext cx="8794113" cy="329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/>
              <a:t>Click to edit Master title style</a:t>
            </a:r>
            <a:endParaRPr lang="he-IL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8395491" y="57977"/>
            <a:ext cx="37510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he-IL" sz="612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21489" y="424602"/>
            <a:ext cx="8794113" cy="18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1">
              <a:defRPr/>
            </a:pPr>
            <a:r>
              <a:rPr lang="he-IL" sz="1224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21489" y="4826085"/>
            <a:ext cx="879411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1">
              <a:defRPr/>
            </a:pPr>
            <a:r>
              <a:rPr lang="he-IL" sz="612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568924" y="4980366"/>
            <a:ext cx="7346678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6466" indent="-466466" algn="r" defTabSz="685122" rtl="1">
              <a:tabLst>
                <a:tab pos="468895" algn="l"/>
              </a:tabLst>
            </a:pPr>
            <a:r>
              <a:rPr lang="he-IL" sz="612" baseline="0" dirty="0">
                <a:solidFill>
                  <a:schemeClr val="accent6"/>
                </a:solidFill>
                <a:latin typeface="+mn-lt"/>
                <a:ea typeface="+mn-ea"/>
              </a:rPr>
              <a:t>מקור מקור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3728340" y="1493262"/>
            <a:ext cx="4389768" cy="84787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he-IL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3726697" y="1002566"/>
            <a:ext cx="4350892" cy="348650"/>
            <a:chOff x="915" y="743"/>
            <a:chExt cx="2686" cy="287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3"/>
              <a:ext cx="2686" cy="28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algn="r" rtl="1"/>
              <a:r>
                <a:rPr lang="he-IL" sz="1071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כותרת</a:t>
              </a:r>
            </a:p>
            <a:p>
              <a:pPr algn="r" rtl="1"/>
              <a:r>
                <a:rPr lang="he-IL" sz="1071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5807" y="218666"/>
            <a:ext cx="369140" cy="121893"/>
            <a:chOff x="8267440" y="285750"/>
            <a:chExt cx="361770" cy="15928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267440" y="285750"/>
              <a:ext cx="361770" cy="15928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l" defTabSz="685122" rtl="1">
                <a:buClr>
                  <a:srgbClr val="002960"/>
                </a:buClr>
              </a:pPr>
              <a:r>
                <a:rPr lang="he-IL" sz="612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267440" y="285750"/>
              <a:ext cx="0" cy="15928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267440" y="445038"/>
              <a:ext cx="361770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SlideBottomBar" hidden="1"/>
          <p:cNvSpPr/>
          <p:nvPr userDrawn="1"/>
        </p:nvSpPr>
        <p:spPr>
          <a:xfrm>
            <a:off x="8827406" y="4663413"/>
            <a:ext cx="46650" cy="9475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sz="1071" baseline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5" name="doc id" hidden="1"/>
          <p:cNvSpPr>
            <a:spLocks noChangeArrowheads="1"/>
          </p:cNvSpPr>
          <p:nvPr userDrawn="1"/>
        </p:nvSpPr>
        <p:spPr bwMode="auto">
          <a:xfrm>
            <a:off x="125782" y="38875"/>
            <a:ext cx="1810958" cy="1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 defTabSz="685122"/>
            <a:endParaRPr lang="he-IL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59" name="LegendLines" hidden="1"/>
          <p:cNvGrpSpPr/>
          <p:nvPr userDrawn="1"/>
        </p:nvGrpSpPr>
        <p:grpSpPr>
          <a:xfrm>
            <a:off x="165749" y="205498"/>
            <a:ext cx="1180945" cy="582684"/>
            <a:chOff x="1371650" y="3276408"/>
            <a:chExt cx="1157367" cy="761446"/>
          </a:xfrm>
        </p:grpSpPr>
        <p:sp>
          <p:nvSpPr>
            <p:cNvPr id="60" name="LineLegend1"/>
            <p:cNvSpPr>
              <a:spLocks noChangeShapeType="1"/>
            </p:cNvSpPr>
            <p:nvPr/>
          </p:nvSpPr>
          <p:spPr bwMode="gray">
            <a:xfrm>
              <a:off x="2071817" y="3384130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61" name="LineLegend2"/>
            <p:cNvSpPr>
              <a:spLocks noChangeShapeType="1"/>
            </p:cNvSpPr>
            <p:nvPr/>
          </p:nvSpPr>
          <p:spPr bwMode="gray">
            <a:xfrm>
              <a:off x="2071817" y="3650830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99" name="LineLegend3"/>
            <p:cNvSpPr>
              <a:spLocks noChangeShapeType="1"/>
            </p:cNvSpPr>
            <p:nvPr/>
          </p:nvSpPr>
          <p:spPr bwMode="gray">
            <a:xfrm>
              <a:off x="2071817" y="3930231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0" name="Legend1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gray">
            <a:xfrm>
              <a:off x="1371650" y="3276408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1" name="Legend2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gray">
            <a:xfrm>
              <a:off x="1371650" y="3543108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>
                  <a:latin typeface="+mn-lt"/>
                  <a:ea typeface="+mn-ea"/>
                </a:rPr>
                <a:t>Legend</a:t>
              </a:r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2" name="Legend3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gray">
            <a:xfrm>
              <a:off x="1371650" y="3822509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3" name="LegendBoxes" hidden="1"/>
          <p:cNvGrpSpPr/>
          <p:nvPr userDrawn="1"/>
        </p:nvGrpSpPr>
        <p:grpSpPr>
          <a:xfrm>
            <a:off x="162157" y="205897"/>
            <a:ext cx="855468" cy="786772"/>
            <a:chOff x="5711023" y="3274530"/>
            <a:chExt cx="838388" cy="1028147"/>
          </a:xfrm>
        </p:grpSpPr>
        <p:sp>
          <p:nvSpPr>
            <p:cNvPr id="104" name="RectangleLegend1"/>
            <p:cNvSpPr>
              <a:spLocks noChangeArrowheads="1"/>
            </p:cNvSpPr>
            <p:nvPr/>
          </p:nvSpPr>
          <p:spPr bwMode="gray">
            <a:xfrm>
              <a:off x="6384311" y="330208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5" name="RectangleLegend2"/>
            <p:cNvSpPr>
              <a:spLocks noChangeArrowheads="1"/>
            </p:cNvSpPr>
            <p:nvPr/>
          </p:nvSpPr>
          <p:spPr bwMode="gray">
            <a:xfrm>
              <a:off x="6384311" y="357195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6" name="RectangleLegend3"/>
            <p:cNvSpPr>
              <a:spLocks noChangeArrowheads="1"/>
            </p:cNvSpPr>
            <p:nvPr/>
          </p:nvSpPr>
          <p:spPr bwMode="gray">
            <a:xfrm>
              <a:off x="6384311" y="384342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7" name="RectangleLegend4"/>
            <p:cNvSpPr>
              <a:spLocks noChangeArrowheads="1"/>
            </p:cNvSpPr>
            <p:nvPr/>
          </p:nvSpPr>
          <p:spPr bwMode="gray">
            <a:xfrm>
              <a:off x="6384311" y="4114884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8" name="Legend1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gray">
            <a:xfrm>
              <a:off x="5711023" y="3274530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9" name="Legend2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gray">
            <a:xfrm>
              <a:off x="5711023" y="3544405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0" name="Legend3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gray">
            <a:xfrm>
              <a:off x="5711023" y="3815868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1" name="Legend4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gray">
            <a:xfrm>
              <a:off x="5711023" y="4087332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12" name="LegendMoons" hidden="1"/>
          <p:cNvGrpSpPr/>
          <p:nvPr userDrawn="1"/>
        </p:nvGrpSpPr>
        <p:grpSpPr>
          <a:xfrm>
            <a:off x="168087" y="202241"/>
            <a:ext cx="907258" cy="1007740"/>
            <a:chOff x="3722920" y="3219525"/>
            <a:chExt cx="889144" cy="1316904"/>
          </a:xfrm>
        </p:grpSpPr>
        <p:grpSp>
          <p:nvGrpSpPr>
            <p:cNvPr id="113" name="MoonLegend1"/>
            <p:cNvGrpSpPr>
              <a:grpSpLocks noChangeAspect="1"/>
            </p:cNvGrpSpPr>
            <p:nvPr userDrawn="1">
              <p:custDataLst>
                <p:tags r:id="rId12"/>
              </p:custDataLst>
            </p:nvPr>
          </p:nvGrpSpPr>
          <p:grpSpPr bwMode="gray">
            <a:xfrm>
              <a:off x="4402514" y="3219525"/>
              <a:ext cx="209550" cy="218282"/>
              <a:chOff x="4533" y="183"/>
              <a:chExt cx="144" cy="150"/>
            </a:xfrm>
          </p:grpSpPr>
          <p:sp>
            <p:nvSpPr>
              <p:cNvPr id="131" name="Oval 130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533" y="189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32" name="Arc 131" hidden="1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4" name="MoonLegend2"/>
            <p:cNvGrpSpPr>
              <a:grpSpLocks noChangeAspect="1"/>
            </p:cNvGrpSpPr>
            <p:nvPr userDrawn="1">
              <p:custDataLst>
                <p:tags r:id="rId13"/>
              </p:custDataLst>
            </p:nvPr>
          </p:nvGrpSpPr>
          <p:grpSpPr bwMode="gray">
            <a:xfrm>
              <a:off x="4402514" y="3501505"/>
              <a:ext cx="209550" cy="209551"/>
              <a:chOff x="1694" y="2051"/>
              <a:chExt cx="160" cy="160"/>
            </a:xfrm>
          </p:grpSpPr>
          <p:sp>
            <p:nvSpPr>
              <p:cNvPr id="129" name="Oval 41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1694" y="205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30" name="Arc 42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1694" y="2051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5" name="MoonLegend4"/>
            <p:cNvGrpSpPr>
              <a:grpSpLocks noChangeAspect="1"/>
            </p:cNvGrpSpPr>
            <p:nvPr userDrawn="1">
              <p:custDataLst>
                <p:tags r:id="rId14"/>
              </p:custDataLst>
            </p:nvPr>
          </p:nvGrpSpPr>
          <p:grpSpPr bwMode="gray">
            <a:xfrm>
              <a:off x="4402514" y="4048797"/>
              <a:ext cx="209550" cy="209551"/>
              <a:chOff x="4495" y="1204"/>
              <a:chExt cx="160" cy="160"/>
            </a:xfrm>
          </p:grpSpPr>
          <p:sp>
            <p:nvSpPr>
              <p:cNvPr id="127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20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8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495" y="120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6" name="MoonLegend5"/>
            <p:cNvGrpSpPr>
              <a:grpSpLocks noChangeAspect="1"/>
            </p:cNvGrpSpPr>
            <p:nvPr userDrawn="1">
              <p:custDataLst>
                <p:tags r:id="rId15"/>
              </p:custDataLst>
            </p:nvPr>
          </p:nvGrpSpPr>
          <p:grpSpPr bwMode="gray">
            <a:xfrm>
              <a:off x="4402514" y="4324031"/>
              <a:ext cx="209550" cy="209551"/>
              <a:chOff x="4495" y="1447"/>
              <a:chExt cx="160" cy="160"/>
            </a:xfrm>
          </p:grpSpPr>
          <p:sp>
            <p:nvSpPr>
              <p:cNvPr id="125" name="Oval 50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4495" y="144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6" name="Oval 5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495" y="1447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MoonLegend3"/>
            <p:cNvGrpSpPr>
              <a:grpSpLocks noChangeAspect="1"/>
            </p:cNvGrpSpPr>
            <p:nvPr userDrawn="1">
              <p:custDataLst>
                <p:tags r:id="rId16"/>
              </p:custDataLst>
            </p:nvPr>
          </p:nvGrpSpPr>
          <p:grpSpPr bwMode="gray">
            <a:xfrm>
              <a:off x="4402514" y="3775945"/>
              <a:ext cx="209550" cy="209551"/>
              <a:chOff x="4495" y="1205"/>
              <a:chExt cx="160" cy="160"/>
            </a:xfrm>
          </p:grpSpPr>
          <p:sp>
            <p:nvSpPr>
              <p:cNvPr id="123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20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4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20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8" name="Legend1"/>
            <p:cNvSpPr>
              <a:spLocks noChangeArrowheads="1"/>
            </p:cNvSpPr>
            <p:nvPr userDrawn="1">
              <p:custDataLst>
                <p:tags r:id="rId17"/>
              </p:custDataLst>
            </p:nvPr>
          </p:nvSpPr>
          <p:spPr bwMode="gray">
            <a:xfrm>
              <a:off x="3722920" y="3220944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9" name="Legend2"/>
            <p:cNvSpPr>
              <a:spLocks noChangeArrowheads="1"/>
            </p:cNvSpPr>
            <p:nvPr userDrawn="1">
              <p:custDataLst>
                <p:tags r:id="rId18"/>
              </p:custDataLst>
            </p:nvPr>
          </p:nvSpPr>
          <p:spPr bwMode="gray">
            <a:xfrm>
              <a:off x="3722920" y="3498559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>
                  <a:latin typeface="+mn-lt"/>
                  <a:ea typeface="+mn-ea"/>
                </a:rPr>
                <a:t>Legend</a:t>
              </a:r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20" name="Legend3"/>
            <p:cNvSpPr>
              <a:spLocks noChangeArrowheads="1"/>
            </p:cNvSpPr>
            <p:nvPr userDrawn="1">
              <p:custDataLst>
                <p:tags r:id="rId19"/>
              </p:custDataLst>
            </p:nvPr>
          </p:nvSpPr>
          <p:spPr bwMode="gray">
            <a:xfrm>
              <a:off x="3722920" y="3772998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21" name="Legend4"/>
            <p:cNvSpPr>
              <a:spLocks noChangeArrowheads="1"/>
            </p:cNvSpPr>
            <p:nvPr userDrawn="1">
              <p:custDataLst>
                <p:tags r:id="rId20"/>
              </p:custDataLst>
            </p:nvPr>
          </p:nvSpPr>
          <p:spPr bwMode="gray">
            <a:xfrm>
              <a:off x="3722920" y="4045850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22" name="Legend5"/>
            <p:cNvSpPr>
              <a:spLocks noChangeArrowheads="1"/>
            </p:cNvSpPr>
            <p:nvPr userDrawn="1">
              <p:custDataLst>
                <p:tags r:id="rId21"/>
              </p:custDataLst>
            </p:nvPr>
          </p:nvSpPr>
          <p:spPr bwMode="gray">
            <a:xfrm>
              <a:off x="3722920" y="4321084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>
                  <a:latin typeface="+mn-lt"/>
                  <a:ea typeface="+mn-ea"/>
                </a:rPr>
                <a:t>Legend</a:t>
              </a:r>
              <a:endParaRPr lang="he-IL" sz="1071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08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hdr="0" ftr="0" dt="0"/>
  <p:txStyles>
    <p:titleStyle>
      <a:lvl1pPr algn="r" defTabSz="685122" rtl="1" eaLnBrk="1" fontAlgn="base" hangingPunct="1">
        <a:spcBef>
          <a:spcPct val="0"/>
        </a:spcBef>
        <a:spcAft>
          <a:spcPct val="0"/>
        </a:spcAft>
        <a:tabLst>
          <a:tab pos="206508" algn="l"/>
        </a:tabLst>
        <a:defRPr sz="2143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2pPr>
      <a:lvl3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3pPr>
      <a:lvl4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4pPr>
      <a:lvl5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5pPr>
      <a:lvl6pPr marL="349849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6pPr>
      <a:lvl7pPr marL="699699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7pPr>
      <a:lvl8pPr marL="1049548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8pPr>
      <a:lvl9pPr marL="1399398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9pPr>
    </p:titleStyle>
    <p:bodyStyle>
      <a:lvl1pPr marL="0" indent="0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071" baseline="0">
          <a:solidFill>
            <a:schemeClr val="tx1"/>
          </a:solidFill>
          <a:latin typeface="+mn-lt"/>
          <a:ea typeface="+mn-ea"/>
          <a:cs typeface="+mn-cs"/>
        </a:defRPr>
      </a:lvl1pPr>
      <a:lvl2pPr marL="148200" indent="-146986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071" baseline="0">
          <a:solidFill>
            <a:schemeClr val="tx1"/>
          </a:solidFill>
          <a:latin typeface="+mn-lt"/>
        </a:defRPr>
      </a:lvl2pPr>
      <a:lvl3pPr marL="349849" indent="-200435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071" baseline="0">
          <a:solidFill>
            <a:schemeClr val="tx1"/>
          </a:solidFill>
          <a:latin typeface="+mn-lt"/>
        </a:defRPr>
      </a:lvl3pPr>
      <a:lvl4pPr marL="470111" indent="-119046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071" baseline="0">
          <a:solidFill>
            <a:schemeClr val="tx1"/>
          </a:solidFill>
          <a:latin typeface="+mn-lt"/>
        </a:defRPr>
      </a:lvl4pPr>
      <a:lvl5pPr marL="573753" indent="-99610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071" baseline="0">
          <a:solidFill>
            <a:schemeClr val="tx1"/>
          </a:solidFill>
          <a:latin typeface="+mn-lt"/>
        </a:defRPr>
      </a:lvl5pPr>
      <a:lvl6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6pPr>
      <a:lvl7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7pPr>
      <a:lvl8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8pPr>
      <a:lvl9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1pPr>
      <a:lvl2pPr marL="349849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2pPr>
      <a:lvl3pPr marL="699699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3pPr>
      <a:lvl4pPr marL="1049548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4pPr>
      <a:lvl5pPr marL="1399398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5pPr>
      <a:lvl6pPr marL="1749247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6pPr>
      <a:lvl7pPr marL="2099097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7pPr>
      <a:lvl8pPr marL="2448946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8pPr>
      <a:lvl9pPr marL="2798796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870125376"/>
              </p:ext>
            </p:extLst>
          </p:nvPr>
        </p:nvGraphicFramePr>
        <p:xfrm>
          <a:off x="0" y="0"/>
          <a:ext cx="161984" cy="1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think-cell Slide" r:id="rId38" imgW="270" imgH="270" progId="TCLayout.ActiveDocument.1">
                  <p:embed/>
                </p:oleObj>
              </mc:Choice>
              <mc:Fallback>
                <p:oleObj name="think-cell Slide" r:id="rId3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21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0"/>
            </p:custDataLst>
          </p:nvPr>
        </p:nvSpPr>
        <p:spPr bwMode="auto">
          <a:xfrm>
            <a:off x="0" y="0"/>
            <a:ext cx="161984" cy="12148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143" b="1" i="0" baseline="0" dirty="0">
              <a:solidFill>
                <a:srgbClr val="000000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370636B-1183-4616-A6AE-FB9C686E2807}"/>
              </a:ext>
            </a:extLst>
          </p:cNvPr>
          <p:cNvGrpSpPr/>
          <p:nvPr userDrawn="1"/>
        </p:nvGrpSpPr>
        <p:grpSpPr>
          <a:xfrm>
            <a:off x="0" y="4550667"/>
            <a:ext cx="9144000" cy="592833"/>
            <a:chOff x="0" y="5719989"/>
            <a:chExt cx="9144000" cy="790490"/>
          </a:xfrm>
        </p:grpSpPr>
        <p:pic>
          <p:nvPicPr>
            <p:cNvPr id="63" name="תמונה 39">
              <a:extLst>
                <a:ext uri="{FF2B5EF4-FFF2-40B4-BE49-F238E27FC236}">
                  <a16:creationId xmlns:a16="http://schemas.microsoft.com/office/drawing/2014/main" id="{0E2EB3D4-C4ED-4092-9674-3931F636F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537"/>
            <a:stretch/>
          </p:blipFill>
          <p:spPr>
            <a:xfrm flipH="1">
              <a:off x="0" y="5719989"/>
              <a:ext cx="9144000" cy="790490"/>
            </a:xfrm>
            <a:prstGeom prst="rect">
              <a:avLst/>
            </a:prstGeom>
          </p:spPr>
        </p:pic>
        <p:pic>
          <p:nvPicPr>
            <p:cNvPr id="64" name="תמונה 51">
              <a:extLst>
                <a:ext uri="{FF2B5EF4-FFF2-40B4-BE49-F238E27FC236}">
                  <a16:creationId xmlns:a16="http://schemas.microsoft.com/office/drawing/2014/main" id="{54171ABE-7C69-429B-93FA-510FCF7C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9543" y="5816239"/>
              <a:ext cx="963650" cy="651226"/>
            </a:xfrm>
            <a:prstGeom prst="rect">
              <a:avLst/>
            </a:prstGeom>
            <a:ln>
              <a:noFill/>
            </a:ln>
            <a:effectLst>
              <a:outerShdw blurRad="330200" dist="215900" dir="6180000" sx="82000" sy="82000" algn="tl" rotWithShape="0">
                <a:srgbClr val="333333">
                  <a:alpha val="48000"/>
                </a:srgbClr>
              </a:outerShdw>
              <a:softEdge rad="0"/>
            </a:effectLst>
          </p:spPr>
        </p:pic>
      </p:grp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21489" y="176148"/>
            <a:ext cx="8794113" cy="329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/>
              <a:t>Click to edit Master title style</a:t>
            </a:r>
            <a:endParaRPr lang="he-IL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8395491" y="57977"/>
            <a:ext cx="37510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he-IL" sz="612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21489" y="424602"/>
            <a:ext cx="8794113" cy="18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1">
              <a:defRPr/>
            </a:pPr>
            <a:r>
              <a:rPr lang="he-IL" sz="1224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21489" y="4826085"/>
            <a:ext cx="879411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1">
              <a:defRPr/>
            </a:pPr>
            <a:r>
              <a:rPr lang="he-IL" sz="612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568924" y="4980366"/>
            <a:ext cx="7346678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6466" indent="-466466" algn="r" defTabSz="685122" rtl="1">
              <a:tabLst>
                <a:tab pos="468895" algn="l"/>
              </a:tabLst>
            </a:pPr>
            <a:r>
              <a:rPr lang="he-IL" sz="612" baseline="0" dirty="0">
                <a:solidFill>
                  <a:schemeClr val="accent6"/>
                </a:solidFill>
                <a:latin typeface="+mn-lt"/>
                <a:ea typeface="+mn-ea"/>
              </a:rPr>
              <a:t>מקור מקור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3728340" y="1493262"/>
            <a:ext cx="4389768" cy="84787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he-IL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3726697" y="1002566"/>
            <a:ext cx="4350892" cy="348650"/>
            <a:chOff x="915" y="743"/>
            <a:chExt cx="2686" cy="287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3"/>
              <a:ext cx="2686" cy="28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algn="r" rtl="1"/>
              <a:r>
                <a:rPr lang="he-IL" sz="1071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כותרת</a:t>
              </a:r>
            </a:p>
            <a:p>
              <a:pPr algn="r" rtl="1"/>
              <a:r>
                <a:rPr lang="he-IL" sz="1071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5807" y="218666"/>
            <a:ext cx="369140" cy="121893"/>
            <a:chOff x="8267440" y="285750"/>
            <a:chExt cx="361770" cy="15928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267440" y="285750"/>
              <a:ext cx="361770" cy="15928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l" defTabSz="685122" rtl="1">
                <a:buClr>
                  <a:srgbClr val="002960"/>
                </a:buClr>
              </a:pPr>
              <a:r>
                <a:rPr lang="he-IL" sz="612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267440" y="285750"/>
              <a:ext cx="0" cy="15928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267440" y="445038"/>
              <a:ext cx="361770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SlideBottomBar" hidden="1"/>
          <p:cNvSpPr/>
          <p:nvPr userDrawn="1"/>
        </p:nvSpPr>
        <p:spPr>
          <a:xfrm>
            <a:off x="8827406" y="4663413"/>
            <a:ext cx="46650" cy="9475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sz="1071" baseline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5" name="doc id" hidden="1"/>
          <p:cNvSpPr>
            <a:spLocks noChangeArrowheads="1"/>
          </p:cNvSpPr>
          <p:nvPr userDrawn="1"/>
        </p:nvSpPr>
        <p:spPr bwMode="auto">
          <a:xfrm>
            <a:off x="125782" y="38875"/>
            <a:ext cx="1810958" cy="1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 defTabSz="685122"/>
            <a:endParaRPr lang="he-IL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59" name="LegendLines" hidden="1"/>
          <p:cNvGrpSpPr/>
          <p:nvPr userDrawn="1"/>
        </p:nvGrpSpPr>
        <p:grpSpPr>
          <a:xfrm>
            <a:off x="165749" y="205498"/>
            <a:ext cx="1180945" cy="582684"/>
            <a:chOff x="1371650" y="3276408"/>
            <a:chExt cx="1157367" cy="761446"/>
          </a:xfrm>
        </p:grpSpPr>
        <p:sp>
          <p:nvSpPr>
            <p:cNvPr id="60" name="LineLegend1"/>
            <p:cNvSpPr>
              <a:spLocks noChangeShapeType="1"/>
            </p:cNvSpPr>
            <p:nvPr/>
          </p:nvSpPr>
          <p:spPr bwMode="gray">
            <a:xfrm>
              <a:off x="2071817" y="3384130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61" name="LineLegend2"/>
            <p:cNvSpPr>
              <a:spLocks noChangeShapeType="1"/>
            </p:cNvSpPr>
            <p:nvPr/>
          </p:nvSpPr>
          <p:spPr bwMode="gray">
            <a:xfrm>
              <a:off x="2071817" y="3650830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99" name="LineLegend3"/>
            <p:cNvSpPr>
              <a:spLocks noChangeShapeType="1"/>
            </p:cNvSpPr>
            <p:nvPr/>
          </p:nvSpPr>
          <p:spPr bwMode="gray">
            <a:xfrm>
              <a:off x="2071817" y="3930231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0" name="Legend1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gray">
            <a:xfrm>
              <a:off x="1371650" y="3276408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1" name="Legend2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gray">
            <a:xfrm>
              <a:off x="1371650" y="3543108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>
                  <a:latin typeface="+mn-lt"/>
                  <a:ea typeface="+mn-ea"/>
                </a:rPr>
                <a:t>Legend</a:t>
              </a:r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2" name="Legend3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gray">
            <a:xfrm>
              <a:off x="1371650" y="3822509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3" name="LegendBoxes" hidden="1"/>
          <p:cNvGrpSpPr/>
          <p:nvPr userDrawn="1"/>
        </p:nvGrpSpPr>
        <p:grpSpPr>
          <a:xfrm>
            <a:off x="162157" y="205897"/>
            <a:ext cx="855468" cy="786772"/>
            <a:chOff x="5711023" y="3274530"/>
            <a:chExt cx="838388" cy="1028147"/>
          </a:xfrm>
        </p:grpSpPr>
        <p:sp>
          <p:nvSpPr>
            <p:cNvPr id="104" name="RectangleLegend1"/>
            <p:cNvSpPr>
              <a:spLocks noChangeArrowheads="1"/>
            </p:cNvSpPr>
            <p:nvPr/>
          </p:nvSpPr>
          <p:spPr bwMode="gray">
            <a:xfrm>
              <a:off x="6384311" y="330208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5" name="RectangleLegend2"/>
            <p:cNvSpPr>
              <a:spLocks noChangeArrowheads="1"/>
            </p:cNvSpPr>
            <p:nvPr/>
          </p:nvSpPr>
          <p:spPr bwMode="gray">
            <a:xfrm>
              <a:off x="6384311" y="357195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6" name="RectangleLegend3"/>
            <p:cNvSpPr>
              <a:spLocks noChangeArrowheads="1"/>
            </p:cNvSpPr>
            <p:nvPr/>
          </p:nvSpPr>
          <p:spPr bwMode="gray">
            <a:xfrm>
              <a:off x="6384311" y="384342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7" name="RectangleLegend4"/>
            <p:cNvSpPr>
              <a:spLocks noChangeArrowheads="1"/>
            </p:cNvSpPr>
            <p:nvPr/>
          </p:nvSpPr>
          <p:spPr bwMode="gray">
            <a:xfrm>
              <a:off x="6384311" y="4114884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8" name="Legend1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gray">
            <a:xfrm>
              <a:off x="5711023" y="3274530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9" name="Legend2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gray">
            <a:xfrm>
              <a:off x="5711023" y="3544405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0" name="Legend3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gray">
            <a:xfrm>
              <a:off x="5711023" y="3815868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1" name="Legend4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gray">
            <a:xfrm>
              <a:off x="5711023" y="4087332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12" name="LegendMoons" hidden="1"/>
          <p:cNvGrpSpPr/>
          <p:nvPr userDrawn="1"/>
        </p:nvGrpSpPr>
        <p:grpSpPr>
          <a:xfrm>
            <a:off x="168087" y="202241"/>
            <a:ext cx="907258" cy="1007740"/>
            <a:chOff x="3722920" y="3219525"/>
            <a:chExt cx="889144" cy="1316904"/>
          </a:xfrm>
        </p:grpSpPr>
        <p:grpSp>
          <p:nvGrpSpPr>
            <p:cNvPr id="113" name="MoonLegend1"/>
            <p:cNvGrpSpPr>
              <a:grpSpLocks noChangeAspect="1"/>
            </p:cNvGrpSpPr>
            <p:nvPr userDrawn="1">
              <p:custDataLst>
                <p:tags r:id="rId11"/>
              </p:custDataLst>
            </p:nvPr>
          </p:nvGrpSpPr>
          <p:grpSpPr bwMode="gray">
            <a:xfrm>
              <a:off x="4402514" y="3219525"/>
              <a:ext cx="209550" cy="218282"/>
              <a:chOff x="4533" y="183"/>
              <a:chExt cx="144" cy="150"/>
            </a:xfrm>
          </p:grpSpPr>
          <p:sp>
            <p:nvSpPr>
              <p:cNvPr id="131" name="Oval 130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533" y="189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32" name="Arc 131" hidden="1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4" name="MoonLegend2"/>
            <p:cNvGrpSpPr>
              <a:grpSpLocks noChangeAspect="1"/>
            </p:cNvGrpSpPr>
            <p:nvPr userDrawn="1">
              <p:custDataLst>
                <p:tags r:id="rId12"/>
              </p:custDataLst>
            </p:nvPr>
          </p:nvGrpSpPr>
          <p:grpSpPr bwMode="gray">
            <a:xfrm>
              <a:off x="4402514" y="3501505"/>
              <a:ext cx="209550" cy="209551"/>
              <a:chOff x="1694" y="2051"/>
              <a:chExt cx="160" cy="160"/>
            </a:xfrm>
          </p:grpSpPr>
          <p:sp>
            <p:nvSpPr>
              <p:cNvPr id="129" name="Oval 41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1694" y="205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30" name="Arc 42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1694" y="2051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5" name="MoonLegend4"/>
            <p:cNvGrpSpPr>
              <a:grpSpLocks noChangeAspect="1"/>
            </p:cNvGrpSpPr>
            <p:nvPr userDrawn="1">
              <p:custDataLst>
                <p:tags r:id="rId13"/>
              </p:custDataLst>
            </p:nvPr>
          </p:nvGrpSpPr>
          <p:grpSpPr bwMode="gray">
            <a:xfrm>
              <a:off x="4402514" y="4048797"/>
              <a:ext cx="209550" cy="209551"/>
              <a:chOff x="4495" y="1204"/>
              <a:chExt cx="160" cy="160"/>
            </a:xfrm>
          </p:grpSpPr>
          <p:sp>
            <p:nvSpPr>
              <p:cNvPr id="127" name="Oval 47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495" y="120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8" name="Arc 48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20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6" name="MoonLegend5"/>
            <p:cNvGrpSpPr>
              <a:grpSpLocks noChangeAspect="1"/>
            </p:cNvGrpSpPr>
            <p:nvPr userDrawn="1">
              <p:custDataLst>
                <p:tags r:id="rId14"/>
              </p:custDataLst>
            </p:nvPr>
          </p:nvGrpSpPr>
          <p:grpSpPr bwMode="gray">
            <a:xfrm>
              <a:off x="4402514" y="4324031"/>
              <a:ext cx="209550" cy="209551"/>
              <a:chOff x="4495" y="1447"/>
              <a:chExt cx="160" cy="160"/>
            </a:xfrm>
          </p:grpSpPr>
          <p:sp>
            <p:nvSpPr>
              <p:cNvPr id="125" name="Oval 50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44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6" name="Oval 5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4495" y="1447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MoonLegend3"/>
            <p:cNvGrpSpPr>
              <a:grpSpLocks noChangeAspect="1"/>
            </p:cNvGrpSpPr>
            <p:nvPr userDrawn="1">
              <p:custDataLst>
                <p:tags r:id="rId15"/>
              </p:custDataLst>
            </p:nvPr>
          </p:nvGrpSpPr>
          <p:grpSpPr bwMode="gray">
            <a:xfrm>
              <a:off x="4402514" y="3775945"/>
              <a:ext cx="209550" cy="209551"/>
              <a:chOff x="4495" y="1205"/>
              <a:chExt cx="160" cy="160"/>
            </a:xfrm>
          </p:grpSpPr>
          <p:sp>
            <p:nvSpPr>
              <p:cNvPr id="123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20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4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20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8" name="Legend1"/>
            <p:cNvSpPr>
              <a:spLocks noChangeArrowheads="1"/>
            </p:cNvSpPr>
            <p:nvPr userDrawn="1">
              <p:custDataLst>
                <p:tags r:id="rId16"/>
              </p:custDataLst>
            </p:nvPr>
          </p:nvSpPr>
          <p:spPr bwMode="gray">
            <a:xfrm>
              <a:off x="3722920" y="3220944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9" name="Legend2"/>
            <p:cNvSpPr>
              <a:spLocks noChangeArrowheads="1"/>
            </p:cNvSpPr>
            <p:nvPr userDrawn="1">
              <p:custDataLst>
                <p:tags r:id="rId17"/>
              </p:custDataLst>
            </p:nvPr>
          </p:nvSpPr>
          <p:spPr bwMode="gray">
            <a:xfrm>
              <a:off x="3722920" y="3498559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>
                  <a:latin typeface="+mn-lt"/>
                  <a:ea typeface="+mn-ea"/>
                </a:rPr>
                <a:t>Legend</a:t>
              </a:r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20" name="Legend3"/>
            <p:cNvSpPr>
              <a:spLocks noChangeArrowheads="1"/>
            </p:cNvSpPr>
            <p:nvPr userDrawn="1">
              <p:custDataLst>
                <p:tags r:id="rId18"/>
              </p:custDataLst>
            </p:nvPr>
          </p:nvSpPr>
          <p:spPr bwMode="gray">
            <a:xfrm>
              <a:off x="3722920" y="3772998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21" name="Legend4"/>
            <p:cNvSpPr>
              <a:spLocks noChangeArrowheads="1"/>
            </p:cNvSpPr>
            <p:nvPr userDrawn="1">
              <p:custDataLst>
                <p:tags r:id="rId19"/>
              </p:custDataLst>
            </p:nvPr>
          </p:nvSpPr>
          <p:spPr bwMode="gray">
            <a:xfrm>
              <a:off x="3722920" y="4045850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22" name="Legend5"/>
            <p:cNvSpPr>
              <a:spLocks noChangeArrowheads="1"/>
            </p:cNvSpPr>
            <p:nvPr userDrawn="1">
              <p:custDataLst>
                <p:tags r:id="rId20"/>
              </p:custDataLst>
            </p:nvPr>
          </p:nvSpPr>
          <p:spPr bwMode="gray">
            <a:xfrm>
              <a:off x="3722920" y="4321084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>
                  <a:latin typeface="+mn-lt"/>
                  <a:ea typeface="+mn-ea"/>
                </a:rPr>
                <a:t>Legend</a:t>
              </a:r>
              <a:endParaRPr lang="he-IL" sz="1071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01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p:hf hdr="0" ftr="0" dt="0"/>
  <p:txStyles>
    <p:titleStyle>
      <a:lvl1pPr algn="r" defTabSz="685122" rtl="1" eaLnBrk="1" fontAlgn="base" hangingPunct="1">
        <a:spcBef>
          <a:spcPct val="0"/>
        </a:spcBef>
        <a:spcAft>
          <a:spcPct val="0"/>
        </a:spcAft>
        <a:tabLst>
          <a:tab pos="206508" algn="l"/>
        </a:tabLst>
        <a:defRPr sz="2143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2pPr>
      <a:lvl3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3pPr>
      <a:lvl4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4pPr>
      <a:lvl5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5pPr>
      <a:lvl6pPr marL="349849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6pPr>
      <a:lvl7pPr marL="699699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7pPr>
      <a:lvl8pPr marL="1049548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8pPr>
      <a:lvl9pPr marL="1399398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9pPr>
    </p:titleStyle>
    <p:bodyStyle>
      <a:lvl1pPr marL="0" indent="0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071" baseline="0">
          <a:solidFill>
            <a:schemeClr val="tx1"/>
          </a:solidFill>
          <a:latin typeface="+mn-lt"/>
          <a:ea typeface="+mn-ea"/>
          <a:cs typeface="+mn-cs"/>
        </a:defRPr>
      </a:lvl1pPr>
      <a:lvl2pPr marL="148200" indent="-146986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071" baseline="0">
          <a:solidFill>
            <a:schemeClr val="tx1"/>
          </a:solidFill>
          <a:latin typeface="+mn-lt"/>
        </a:defRPr>
      </a:lvl2pPr>
      <a:lvl3pPr marL="349849" indent="-200435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071" baseline="0">
          <a:solidFill>
            <a:schemeClr val="tx1"/>
          </a:solidFill>
          <a:latin typeface="+mn-lt"/>
        </a:defRPr>
      </a:lvl3pPr>
      <a:lvl4pPr marL="470111" indent="-119046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071" baseline="0">
          <a:solidFill>
            <a:schemeClr val="tx1"/>
          </a:solidFill>
          <a:latin typeface="+mn-lt"/>
        </a:defRPr>
      </a:lvl4pPr>
      <a:lvl5pPr marL="573753" indent="-99610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071" baseline="0">
          <a:solidFill>
            <a:schemeClr val="tx1"/>
          </a:solidFill>
          <a:latin typeface="+mn-lt"/>
        </a:defRPr>
      </a:lvl5pPr>
      <a:lvl6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6pPr>
      <a:lvl7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7pPr>
      <a:lvl8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8pPr>
      <a:lvl9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1pPr>
      <a:lvl2pPr marL="349849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2pPr>
      <a:lvl3pPr marL="699699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3pPr>
      <a:lvl4pPr marL="1049548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4pPr>
      <a:lvl5pPr marL="1399398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5pPr>
      <a:lvl6pPr marL="1749247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6pPr>
      <a:lvl7pPr marL="2099097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7pPr>
      <a:lvl8pPr marL="2448946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8pPr>
      <a:lvl9pPr marL="2798796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168152756"/>
              </p:ext>
            </p:extLst>
          </p:nvPr>
        </p:nvGraphicFramePr>
        <p:xfrm>
          <a:off x="0" y="0"/>
          <a:ext cx="161984" cy="1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think-cell Slide" r:id="rId40" imgW="270" imgH="270" progId="TCLayout.ActiveDocument.1">
                  <p:embed/>
                </p:oleObj>
              </mc:Choice>
              <mc:Fallback>
                <p:oleObj name="think-cell Slide" r:id="rId4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21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2"/>
            </p:custDataLst>
          </p:nvPr>
        </p:nvSpPr>
        <p:spPr bwMode="auto">
          <a:xfrm>
            <a:off x="0" y="0"/>
            <a:ext cx="161984" cy="12148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143" b="1" i="0" baseline="0" dirty="0">
              <a:solidFill>
                <a:srgbClr val="000000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65" name="Picture 11" descr="×ª××¦××ª ×ª××× × ×¢×××¨ âªnight skyâ¬â">
            <a:extLst>
              <a:ext uri="{FF2B5EF4-FFF2-40B4-BE49-F238E27FC236}">
                <a16:creationId xmlns:a16="http://schemas.microsoft.com/office/drawing/2014/main" id="{3CD7CF7E-2BB5-461F-BE6E-66A2855B5F3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833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370636B-1183-4616-A6AE-FB9C686E2807}"/>
              </a:ext>
            </a:extLst>
          </p:cNvPr>
          <p:cNvGrpSpPr/>
          <p:nvPr userDrawn="1"/>
        </p:nvGrpSpPr>
        <p:grpSpPr>
          <a:xfrm>
            <a:off x="0" y="4550667"/>
            <a:ext cx="9144000" cy="592833"/>
            <a:chOff x="0" y="5719989"/>
            <a:chExt cx="9144000" cy="790490"/>
          </a:xfrm>
        </p:grpSpPr>
        <p:pic>
          <p:nvPicPr>
            <p:cNvPr id="63" name="תמונה 39">
              <a:extLst>
                <a:ext uri="{FF2B5EF4-FFF2-40B4-BE49-F238E27FC236}">
                  <a16:creationId xmlns:a16="http://schemas.microsoft.com/office/drawing/2014/main" id="{0E2EB3D4-C4ED-4092-9674-3931F636F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537"/>
            <a:stretch/>
          </p:blipFill>
          <p:spPr>
            <a:xfrm flipH="1">
              <a:off x="0" y="5719989"/>
              <a:ext cx="9144000" cy="790490"/>
            </a:xfrm>
            <a:prstGeom prst="rect">
              <a:avLst/>
            </a:prstGeom>
          </p:spPr>
        </p:pic>
        <p:pic>
          <p:nvPicPr>
            <p:cNvPr id="64" name="תמונה 51">
              <a:extLst>
                <a:ext uri="{FF2B5EF4-FFF2-40B4-BE49-F238E27FC236}">
                  <a16:creationId xmlns:a16="http://schemas.microsoft.com/office/drawing/2014/main" id="{54171ABE-7C69-429B-93FA-510FCF7C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9543" y="5816239"/>
              <a:ext cx="963650" cy="651226"/>
            </a:xfrm>
            <a:prstGeom prst="rect">
              <a:avLst/>
            </a:prstGeom>
            <a:ln>
              <a:noFill/>
            </a:ln>
            <a:effectLst>
              <a:outerShdw blurRad="330200" dist="215900" dir="6180000" sx="82000" sy="82000" algn="tl" rotWithShape="0">
                <a:srgbClr val="333333">
                  <a:alpha val="48000"/>
                </a:srgbClr>
              </a:outerShdw>
              <a:softEdge rad="0"/>
            </a:effectLst>
          </p:spPr>
        </p:pic>
      </p:grp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21489" y="176148"/>
            <a:ext cx="8794113" cy="329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r>
              <a:rPr lang="en-US" dirty="0"/>
              <a:t>Click to edit Master title style</a:t>
            </a:r>
            <a:endParaRPr lang="he-IL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8395491" y="57977"/>
            <a:ext cx="37510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he-IL" sz="612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121489" y="424602"/>
            <a:ext cx="8794113" cy="18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1">
              <a:defRPr/>
            </a:pPr>
            <a:r>
              <a:rPr lang="he-IL" sz="1224" baseline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21489" y="4826085"/>
            <a:ext cx="879411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1">
              <a:defRPr/>
            </a:pPr>
            <a:r>
              <a:rPr lang="he-IL" sz="612" baseline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568924" y="4980366"/>
            <a:ext cx="7346678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66466" indent="-466466" algn="r" defTabSz="685122" rtl="1">
              <a:tabLst>
                <a:tab pos="468895" algn="l"/>
              </a:tabLst>
            </a:pPr>
            <a:r>
              <a:rPr lang="he-IL" sz="612" baseline="0" dirty="0">
                <a:solidFill>
                  <a:schemeClr val="accent6"/>
                </a:solidFill>
                <a:latin typeface="+mn-lt"/>
                <a:ea typeface="+mn-ea"/>
              </a:rPr>
              <a:t>מקור מקור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3728340" y="1493262"/>
            <a:ext cx="4389768" cy="84787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he-IL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3726697" y="1002566"/>
            <a:ext cx="4350892" cy="348650"/>
            <a:chOff x="915" y="743"/>
            <a:chExt cx="2686" cy="287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43"/>
              <a:ext cx="2686" cy="28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algn="r" rtl="1"/>
              <a:r>
                <a:rPr lang="he-IL" sz="1071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כותרת</a:t>
              </a:r>
            </a:p>
            <a:p>
              <a:pPr algn="r" rtl="1"/>
              <a:r>
                <a:rPr lang="he-IL" sz="1071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05807" y="218666"/>
            <a:ext cx="369140" cy="121893"/>
            <a:chOff x="8267440" y="285750"/>
            <a:chExt cx="361770" cy="15928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267440" y="285750"/>
              <a:ext cx="361770" cy="15928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l" defTabSz="685122" rtl="1">
                <a:buClr>
                  <a:srgbClr val="002960"/>
                </a:buClr>
              </a:pPr>
              <a:r>
                <a:rPr lang="he-IL" sz="612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267440" y="285750"/>
              <a:ext cx="0" cy="159288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267440" y="445038"/>
              <a:ext cx="361770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4" name="SlideBottomBar" hidden="1"/>
          <p:cNvSpPr/>
          <p:nvPr userDrawn="1"/>
        </p:nvSpPr>
        <p:spPr>
          <a:xfrm>
            <a:off x="8827406" y="4663413"/>
            <a:ext cx="46650" cy="9475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sz="1071" baseline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5" name="doc id" hidden="1"/>
          <p:cNvSpPr>
            <a:spLocks noChangeArrowheads="1"/>
          </p:cNvSpPr>
          <p:nvPr userDrawn="1"/>
        </p:nvSpPr>
        <p:spPr bwMode="auto">
          <a:xfrm>
            <a:off x="125782" y="38875"/>
            <a:ext cx="1810958" cy="11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l" defTabSz="685122"/>
            <a:endParaRPr lang="he-IL" sz="612" baseline="0" dirty="0">
              <a:solidFill>
                <a:srgbClr val="808080"/>
              </a:solidFill>
              <a:latin typeface="+mn-lt"/>
              <a:ea typeface="+mn-ea"/>
            </a:endParaRPr>
          </a:p>
        </p:txBody>
      </p:sp>
      <p:grpSp>
        <p:nvGrpSpPr>
          <p:cNvPr id="59" name="LegendLines" hidden="1"/>
          <p:cNvGrpSpPr/>
          <p:nvPr userDrawn="1"/>
        </p:nvGrpSpPr>
        <p:grpSpPr>
          <a:xfrm>
            <a:off x="165749" y="205498"/>
            <a:ext cx="1180945" cy="582684"/>
            <a:chOff x="1371650" y="3276408"/>
            <a:chExt cx="1157367" cy="761446"/>
          </a:xfrm>
        </p:grpSpPr>
        <p:sp>
          <p:nvSpPr>
            <p:cNvPr id="60" name="LineLegend1"/>
            <p:cNvSpPr>
              <a:spLocks noChangeShapeType="1"/>
            </p:cNvSpPr>
            <p:nvPr/>
          </p:nvSpPr>
          <p:spPr bwMode="gray">
            <a:xfrm>
              <a:off x="2071817" y="3384130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61" name="LineLegend2"/>
            <p:cNvSpPr>
              <a:spLocks noChangeShapeType="1"/>
            </p:cNvSpPr>
            <p:nvPr/>
          </p:nvSpPr>
          <p:spPr bwMode="gray">
            <a:xfrm>
              <a:off x="2071817" y="3650830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99" name="LineLegend3"/>
            <p:cNvSpPr>
              <a:spLocks noChangeShapeType="1"/>
            </p:cNvSpPr>
            <p:nvPr/>
          </p:nvSpPr>
          <p:spPr bwMode="gray">
            <a:xfrm>
              <a:off x="2071817" y="3930231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0" name="Legend1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gray">
            <a:xfrm>
              <a:off x="1371650" y="3276408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1" name="Legend2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gray">
            <a:xfrm>
              <a:off x="1371650" y="3543108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>
                  <a:latin typeface="+mn-lt"/>
                  <a:ea typeface="+mn-ea"/>
                </a:rPr>
                <a:t>Legend</a:t>
              </a:r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2" name="Legend3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gray">
            <a:xfrm>
              <a:off x="1371650" y="3822509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03" name="LegendBoxes" hidden="1"/>
          <p:cNvGrpSpPr/>
          <p:nvPr userDrawn="1"/>
        </p:nvGrpSpPr>
        <p:grpSpPr>
          <a:xfrm>
            <a:off x="162157" y="205897"/>
            <a:ext cx="855468" cy="786772"/>
            <a:chOff x="5711023" y="3274530"/>
            <a:chExt cx="838388" cy="1028147"/>
          </a:xfrm>
        </p:grpSpPr>
        <p:sp>
          <p:nvSpPr>
            <p:cNvPr id="104" name="RectangleLegend1"/>
            <p:cNvSpPr>
              <a:spLocks noChangeArrowheads="1"/>
            </p:cNvSpPr>
            <p:nvPr/>
          </p:nvSpPr>
          <p:spPr bwMode="gray">
            <a:xfrm>
              <a:off x="6384311" y="330208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5" name="RectangleLegend2"/>
            <p:cNvSpPr>
              <a:spLocks noChangeArrowheads="1"/>
            </p:cNvSpPr>
            <p:nvPr/>
          </p:nvSpPr>
          <p:spPr bwMode="gray">
            <a:xfrm>
              <a:off x="6384311" y="357195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6" name="RectangleLegend3"/>
            <p:cNvSpPr>
              <a:spLocks noChangeArrowheads="1"/>
            </p:cNvSpPr>
            <p:nvPr/>
          </p:nvSpPr>
          <p:spPr bwMode="gray">
            <a:xfrm>
              <a:off x="6384311" y="384342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7" name="RectangleLegend4"/>
            <p:cNvSpPr>
              <a:spLocks noChangeArrowheads="1"/>
            </p:cNvSpPr>
            <p:nvPr/>
          </p:nvSpPr>
          <p:spPr bwMode="gray">
            <a:xfrm>
              <a:off x="6384311" y="4114884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08" name="Legend1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gray">
            <a:xfrm>
              <a:off x="5711023" y="3274530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09" name="Legend2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gray">
            <a:xfrm>
              <a:off x="5711023" y="3544405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0" name="Legend3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gray">
            <a:xfrm>
              <a:off x="5711023" y="3815868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1" name="Legend4"/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gray">
            <a:xfrm>
              <a:off x="5711023" y="4087332"/>
              <a:ext cx="452448" cy="215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112" name="LegendMoons" hidden="1"/>
          <p:cNvGrpSpPr/>
          <p:nvPr userDrawn="1"/>
        </p:nvGrpSpPr>
        <p:grpSpPr>
          <a:xfrm>
            <a:off x="168087" y="202241"/>
            <a:ext cx="907258" cy="1007740"/>
            <a:chOff x="3722920" y="3219525"/>
            <a:chExt cx="889144" cy="1316904"/>
          </a:xfrm>
        </p:grpSpPr>
        <p:grpSp>
          <p:nvGrpSpPr>
            <p:cNvPr id="113" name="MoonLegend1"/>
            <p:cNvGrpSpPr>
              <a:grpSpLocks noChangeAspect="1"/>
            </p:cNvGrpSpPr>
            <p:nvPr userDrawn="1">
              <p:custDataLst>
                <p:tags r:id="rId13"/>
              </p:custDataLst>
            </p:nvPr>
          </p:nvGrpSpPr>
          <p:grpSpPr bwMode="gray">
            <a:xfrm>
              <a:off x="4402514" y="3219525"/>
              <a:ext cx="209550" cy="218282"/>
              <a:chOff x="4533" y="183"/>
              <a:chExt cx="144" cy="150"/>
            </a:xfrm>
          </p:grpSpPr>
          <p:sp>
            <p:nvSpPr>
              <p:cNvPr id="131" name="Oval 130"/>
              <p:cNvSpPr>
                <a:spLocks noChangeAspect="1" noChangeArrowheads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533" y="189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32" name="Arc 131" hidden="1"/>
              <p:cNvSpPr>
                <a:spLocks noChangeAspect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4" name="MoonLegend2"/>
            <p:cNvGrpSpPr>
              <a:grpSpLocks noChangeAspect="1"/>
            </p:cNvGrpSpPr>
            <p:nvPr userDrawn="1">
              <p:custDataLst>
                <p:tags r:id="rId14"/>
              </p:custDataLst>
            </p:nvPr>
          </p:nvGrpSpPr>
          <p:grpSpPr bwMode="gray">
            <a:xfrm>
              <a:off x="4402514" y="3501505"/>
              <a:ext cx="209550" cy="209551"/>
              <a:chOff x="1694" y="2051"/>
              <a:chExt cx="160" cy="160"/>
            </a:xfrm>
          </p:grpSpPr>
          <p:sp>
            <p:nvSpPr>
              <p:cNvPr id="129" name="Oval 41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1694" y="205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30" name="Arc 42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1694" y="2051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5" name="MoonLegend4"/>
            <p:cNvGrpSpPr>
              <a:grpSpLocks noChangeAspect="1"/>
            </p:cNvGrpSpPr>
            <p:nvPr userDrawn="1">
              <p:custDataLst>
                <p:tags r:id="rId15"/>
              </p:custDataLst>
            </p:nvPr>
          </p:nvGrpSpPr>
          <p:grpSpPr bwMode="gray">
            <a:xfrm>
              <a:off x="4402514" y="4048797"/>
              <a:ext cx="209550" cy="209551"/>
              <a:chOff x="4495" y="1204"/>
              <a:chExt cx="160" cy="160"/>
            </a:xfrm>
          </p:grpSpPr>
          <p:sp>
            <p:nvSpPr>
              <p:cNvPr id="127" name="Oval 47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495" y="120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8" name="Arc 48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495" y="120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6" name="MoonLegend5"/>
            <p:cNvGrpSpPr>
              <a:grpSpLocks noChangeAspect="1"/>
            </p:cNvGrpSpPr>
            <p:nvPr userDrawn="1">
              <p:custDataLst>
                <p:tags r:id="rId16"/>
              </p:custDataLst>
            </p:nvPr>
          </p:nvGrpSpPr>
          <p:grpSpPr bwMode="gray">
            <a:xfrm>
              <a:off x="4402514" y="4324031"/>
              <a:ext cx="209550" cy="209551"/>
              <a:chOff x="4495" y="1447"/>
              <a:chExt cx="160" cy="160"/>
            </a:xfrm>
          </p:grpSpPr>
          <p:sp>
            <p:nvSpPr>
              <p:cNvPr id="125" name="Oval 50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495" y="144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6" name="Oval 51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447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MoonLegend3"/>
            <p:cNvGrpSpPr>
              <a:grpSpLocks noChangeAspect="1"/>
            </p:cNvGrpSpPr>
            <p:nvPr userDrawn="1">
              <p:custDataLst>
                <p:tags r:id="rId17"/>
              </p:custDataLst>
            </p:nvPr>
          </p:nvGrpSpPr>
          <p:grpSpPr bwMode="gray">
            <a:xfrm>
              <a:off x="4402514" y="3775945"/>
              <a:ext cx="209550" cy="209551"/>
              <a:chOff x="4495" y="1205"/>
              <a:chExt cx="160" cy="160"/>
            </a:xfrm>
          </p:grpSpPr>
          <p:sp>
            <p:nvSpPr>
              <p:cNvPr id="123" name="Oval 47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20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  <p:sp>
            <p:nvSpPr>
              <p:cNvPr id="124" name="Arc 48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4495" y="120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he-IL" sz="1071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118" name="Legend1"/>
            <p:cNvSpPr>
              <a:spLocks noChangeArrowheads="1"/>
            </p:cNvSpPr>
            <p:nvPr userDrawn="1">
              <p:custDataLst>
                <p:tags r:id="rId18"/>
              </p:custDataLst>
            </p:nvPr>
          </p:nvSpPr>
          <p:spPr bwMode="gray">
            <a:xfrm>
              <a:off x="3722920" y="3220944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19" name="Legend2"/>
            <p:cNvSpPr>
              <a:spLocks noChangeArrowheads="1"/>
            </p:cNvSpPr>
            <p:nvPr userDrawn="1">
              <p:custDataLst>
                <p:tags r:id="rId19"/>
              </p:custDataLst>
            </p:nvPr>
          </p:nvSpPr>
          <p:spPr bwMode="gray">
            <a:xfrm>
              <a:off x="3722920" y="3498559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>
                  <a:latin typeface="+mn-lt"/>
                  <a:ea typeface="+mn-ea"/>
                </a:rPr>
                <a:t>Legend</a:t>
              </a:r>
              <a:endParaRPr lang="he-IL" sz="1071" baseline="0" dirty="0">
                <a:latin typeface="+mn-lt"/>
                <a:ea typeface="+mn-ea"/>
              </a:endParaRPr>
            </a:p>
          </p:txBody>
        </p:sp>
        <p:sp>
          <p:nvSpPr>
            <p:cNvPr id="120" name="Legend3"/>
            <p:cNvSpPr>
              <a:spLocks noChangeArrowheads="1"/>
            </p:cNvSpPr>
            <p:nvPr userDrawn="1">
              <p:custDataLst>
                <p:tags r:id="rId20"/>
              </p:custDataLst>
            </p:nvPr>
          </p:nvSpPr>
          <p:spPr bwMode="gray">
            <a:xfrm>
              <a:off x="3722920" y="3772998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21" name="Legend4"/>
            <p:cNvSpPr>
              <a:spLocks noChangeArrowheads="1"/>
            </p:cNvSpPr>
            <p:nvPr userDrawn="1">
              <p:custDataLst>
                <p:tags r:id="rId21"/>
              </p:custDataLst>
            </p:nvPr>
          </p:nvSpPr>
          <p:spPr bwMode="gray">
            <a:xfrm>
              <a:off x="3722920" y="4045850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122" name="Legend5"/>
            <p:cNvSpPr>
              <a:spLocks noChangeArrowheads="1"/>
            </p:cNvSpPr>
            <p:nvPr userDrawn="1">
              <p:custDataLst>
                <p:tags r:id="rId22"/>
              </p:custDataLst>
            </p:nvPr>
          </p:nvSpPr>
          <p:spPr bwMode="gray">
            <a:xfrm>
              <a:off x="3722920" y="4321084"/>
              <a:ext cx="452448" cy="21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685122">
                <a:buClr>
                  <a:schemeClr val="tx2"/>
                </a:buClr>
              </a:pPr>
              <a:r>
                <a:rPr lang="he-IL" sz="1071" baseline="0">
                  <a:latin typeface="+mn-lt"/>
                  <a:ea typeface="+mn-ea"/>
                </a:rPr>
                <a:t>Legend</a:t>
              </a:r>
              <a:endParaRPr lang="he-IL" sz="1071" baseline="0" dirty="0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44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</p:sldLayoutIdLst>
  <p:hf hdr="0" ftr="0" dt="0"/>
  <p:txStyles>
    <p:titleStyle>
      <a:lvl1pPr algn="r" defTabSz="685122" rtl="1" eaLnBrk="1" fontAlgn="base" hangingPunct="1">
        <a:spcBef>
          <a:spcPct val="0"/>
        </a:spcBef>
        <a:spcAft>
          <a:spcPct val="0"/>
        </a:spcAft>
        <a:tabLst>
          <a:tab pos="206508" algn="l"/>
        </a:tabLst>
        <a:defRPr sz="2143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2pPr>
      <a:lvl3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3pPr>
      <a:lvl4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4pPr>
      <a:lvl5pPr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5pPr>
      <a:lvl6pPr marL="349849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6pPr>
      <a:lvl7pPr marL="699699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7pPr>
      <a:lvl8pPr marL="1049548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8pPr>
      <a:lvl9pPr marL="1399398" algn="l" defTabSz="685122" rtl="0" eaLnBrk="1" fontAlgn="base" hangingPunct="1">
        <a:spcBef>
          <a:spcPct val="0"/>
        </a:spcBef>
        <a:spcAft>
          <a:spcPct val="0"/>
        </a:spcAft>
        <a:defRPr sz="1454" b="1">
          <a:solidFill>
            <a:schemeClr val="tx2"/>
          </a:solidFill>
          <a:latin typeface="Arial" charset="0"/>
        </a:defRPr>
      </a:lvl9pPr>
    </p:titleStyle>
    <p:bodyStyle>
      <a:lvl1pPr marL="0" indent="0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071" baseline="0">
          <a:solidFill>
            <a:schemeClr val="tx1"/>
          </a:solidFill>
          <a:latin typeface="+mn-lt"/>
          <a:ea typeface="+mn-ea"/>
          <a:cs typeface="+mn-cs"/>
        </a:defRPr>
      </a:lvl1pPr>
      <a:lvl2pPr marL="148200" indent="-146986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071" baseline="0">
          <a:solidFill>
            <a:schemeClr val="tx1"/>
          </a:solidFill>
          <a:latin typeface="+mn-lt"/>
        </a:defRPr>
      </a:lvl2pPr>
      <a:lvl3pPr marL="349849" indent="-200435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071" baseline="0">
          <a:solidFill>
            <a:schemeClr val="tx1"/>
          </a:solidFill>
          <a:latin typeface="+mn-lt"/>
        </a:defRPr>
      </a:lvl3pPr>
      <a:lvl4pPr marL="470111" indent="-119046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071" baseline="0">
          <a:solidFill>
            <a:schemeClr val="tx1"/>
          </a:solidFill>
          <a:latin typeface="+mn-lt"/>
        </a:defRPr>
      </a:lvl4pPr>
      <a:lvl5pPr marL="573753" indent="-99610" algn="r" defTabSz="685122" rtl="1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071" baseline="0">
          <a:solidFill>
            <a:schemeClr val="tx1"/>
          </a:solidFill>
          <a:latin typeface="+mn-lt"/>
        </a:defRPr>
      </a:lvl5pPr>
      <a:lvl6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6pPr>
      <a:lvl7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7pPr>
      <a:lvl8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8pPr>
      <a:lvl9pPr marL="573753" indent="-99610" algn="l" defTabSz="68512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224" baseline="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1pPr>
      <a:lvl2pPr marL="349849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2pPr>
      <a:lvl3pPr marL="699699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3pPr>
      <a:lvl4pPr marL="1049548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4pPr>
      <a:lvl5pPr marL="1399398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5pPr>
      <a:lvl6pPr marL="1749247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6pPr>
      <a:lvl7pPr marL="2099097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7pPr>
      <a:lvl8pPr marL="2448946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8pPr>
      <a:lvl9pPr marL="2798796" algn="l" defTabSz="699699" rtl="0" eaLnBrk="1" latinLnBrk="0" hangingPunct="1">
        <a:defRPr sz="13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2.png"/><Relationship Id="rId3" Type="http://schemas.openxmlformats.org/officeDocument/2006/relationships/tags" Target="../tags/tag114.xml"/><Relationship Id="rId7" Type="http://schemas.openxmlformats.org/officeDocument/2006/relationships/image" Target="../media/image18.emf"/><Relationship Id="rId12" Type="http://schemas.openxmlformats.org/officeDocument/2006/relationships/image" Target="../media/image21.jpeg"/><Relationship Id="rId2" Type="http://schemas.openxmlformats.org/officeDocument/2006/relationships/tags" Target="../tags/tag113.xml"/><Relationship Id="rId16" Type="http://schemas.openxmlformats.org/officeDocument/2006/relationships/image" Target="../media/image32.svg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27.jpeg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24.png"/><Relationship Id="rId10" Type="http://schemas.openxmlformats.org/officeDocument/2006/relationships/image" Target="../media/image38.jpe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31.jpe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en.wikipedia.org/wiki/Epoch_(astronomy)#Julian_years_and_J2000https://en.wikipedia.org/wiki/Epoch_(astronomy)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arth-centered_inertial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Epoch_(astronomy)#Julian_years_and_J2000https://en.wikipedia.org/wiki/Epoch_(astronomy)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hyperlink" Target="https://en.wikipedia.org/wiki/Epoch_(astronomy)#Julian_years_and_J2000https://en.wikipedia.org/wiki/Epoch_(astronomy)" TargetMode="Externa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1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4.png"/><Relationship Id="rId3" Type="http://schemas.openxmlformats.org/officeDocument/2006/relationships/tags" Target="../tags/tag111.xml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3.png"/><Relationship Id="rId17" Type="http://schemas.openxmlformats.org/officeDocument/2006/relationships/image" Target="../media/image28.jpeg"/><Relationship Id="rId2" Type="http://schemas.openxmlformats.org/officeDocument/2006/relationships/tags" Target="../tags/tag110.xml"/><Relationship Id="rId16" Type="http://schemas.openxmlformats.org/officeDocument/2006/relationships/image" Target="../media/image27.jpeg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20.jpe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2.png"/><Relationship Id="rId18" Type="http://schemas.openxmlformats.org/officeDocument/2006/relationships/image" Target="../media/image27.jpeg"/><Relationship Id="rId3" Type="http://schemas.microsoft.com/office/2007/relationships/media" Target="../media/media1.mp4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1.jpeg"/><Relationship Id="rId17" Type="http://schemas.openxmlformats.org/officeDocument/2006/relationships/image" Target="../media/image26.jpeg"/><Relationship Id="rId2" Type="http://schemas.openxmlformats.org/officeDocument/2006/relationships/tags" Target="../tags/tag112.xml"/><Relationship Id="rId16" Type="http://schemas.openxmlformats.org/officeDocument/2006/relationships/image" Target="../media/image32.svg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31.jpeg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24.png"/><Relationship Id="rId10" Type="http://schemas.openxmlformats.org/officeDocument/2006/relationships/image" Target="../media/image30.jpeg"/><Relationship Id="rId4" Type="http://schemas.openxmlformats.org/officeDocument/2006/relationships/video" Target="../media/media1.mp4"/><Relationship Id="rId9" Type="http://schemas.openxmlformats.org/officeDocument/2006/relationships/image" Target="../media/image29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21658"/>
          <a:stretch/>
        </p:blipFill>
        <p:spPr>
          <a:xfrm>
            <a:off x="0" y="-17859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4719" y="937022"/>
            <a:ext cx="2214563" cy="179546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2287191" y="3027760"/>
            <a:ext cx="4575572" cy="113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 b="0" i="0" u="none" strike="noStrike" cap="none" dirty="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האקתון מבית תוכנית מושל </a:t>
            </a:r>
            <a:endParaRPr dirty="0"/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 אתגר </a:t>
            </a:r>
            <a:r>
              <a:rPr lang="he-IL" sz="1500" b="0" i="0" u="none" strike="noStrike" cap="none" dirty="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2</a:t>
            </a:r>
            <a:r>
              <a:rPr lang="en" sz="1500" b="0" i="0" u="none" strike="noStrike" cap="none" dirty="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#</a:t>
            </a:r>
            <a:endParaRPr dirty="0"/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500" dirty="0">
                <a:solidFill>
                  <a:srgbClr val="FFFFFF"/>
                </a:solidFill>
                <a:latin typeface="Heebo"/>
                <a:cs typeface="Heebo"/>
                <a:sym typeface="Heebo"/>
              </a:rPr>
              <a:t>ויזואליזציה למסלול החללית</a:t>
            </a:r>
            <a:br>
              <a:rPr lang="en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 dirty="0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604" y="465535"/>
            <a:ext cx="131564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11701463" y="4854178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5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2591" y="4481931"/>
            <a:ext cx="109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FC389A4-F84A-4722-B091-A97A6116167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44418" y="1216"/>
          <a:ext cx="1215" cy="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" name="think-cell Slide" r:id="rId6" imgW="359" imgH="358" progId="TCLayout.ActiveDocument.1">
                  <p:embed/>
                </p:oleObj>
              </mc:Choice>
              <mc:Fallback>
                <p:oleObj name="think-cell Slide" r:id="rId6" imgW="359" imgH="35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FC389A4-F84A-4722-B091-A97A611616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4418" y="1216"/>
                        <a:ext cx="1215" cy="1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C90D0102-9DC8-40FD-97FA-33FF381842E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3202" y="0"/>
            <a:ext cx="121481" cy="12148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99699" fontAlgn="base">
              <a:spcBef>
                <a:spcPct val="0"/>
              </a:spcBef>
              <a:spcAft>
                <a:spcPct val="0"/>
              </a:spcAft>
              <a:buClrTx/>
            </a:pPr>
            <a:endParaRPr lang="he-IL" sz="2143" b="1" kern="1200" dirty="0" err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2C7B28-C54E-4627-A6F3-991F502364F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34314" y="176149"/>
            <a:ext cx="6595196" cy="65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schemeClr val="tx2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 anchorCtr="0">
            <a:spAutoFit/>
          </a:bodyPr>
          <a:lstStyle/>
          <a:p>
            <a:r>
              <a:rPr lang="he-IL" dirty="0"/>
              <a:t>פרופיל הנחיתה </a:t>
            </a:r>
            <a:br>
              <a:rPr lang="en-US" dirty="0"/>
            </a:b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203" y="611253"/>
            <a:ext cx="6857595" cy="39209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68635E1-5BE1-4A84-A87C-ECE0BB79120D}"/>
              </a:ext>
            </a:extLst>
          </p:cNvPr>
          <p:cNvGrpSpPr/>
          <p:nvPr/>
        </p:nvGrpSpPr>
        <p:grpSpPr>
          <a:xfrm>
            <a:off x="1205512" y="55753"/>
            <a:ext cx="2022791" cy="504725"/>
            <a:chOff x="-1663700" y="1328510"/>
            <a:chExt cx="2643363" cy="6595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58BA46-C184-4FD6-AE6A-F3D62ED8B89E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21" t="14135" r="14797" b="27348"/>
            <a:stretch/>
          </p:blipFill>
          <p:spPr>
            <a:xfrm>
              <a:off x="428749" y="1667917"/>
              <a:ext cx="550914" cy="3201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0B992D-44B7-4FC2-9E30-14779890A177}"/>
                </a:ext>
              </a:extLst>
            </p:cNvPr>
            <p:cNvSpPr>
              <a:spLocks/>
            </p:cNvSpPr>
            <p:nvPr/>
          </p:nvSpPr>
          <p:spPr>
            <a:xfrm>
              <a:off x="428749" y="1562388"/>
              <a:ext cx="550914" cy="86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612" kern="1200" dirty="0">
                <a:solidFill>
                  <a:srgbClr val="FFFFFF">
                    <a:lumMod val="75000"/>
                  </a:srgbClr>
                </a:solidFill>
                <a:latin typeface="Arial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925503-1E97-47B9-8EEA-B878255FDD2D}"/>
                </a:ext>
              </a:extLst>
            </p:cNvPr>
            <p:cNvSpPr txBox="1"/>
            <p:nvPr/>
          </p:nvSpPr>
          <p:spPr>
            <a:xfrm>
              <a:off x="512287" y="1574705"/>
              <a:ext cx="383838" cy="61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he-IL" sz="306" b="1" kern="1200" dirty="0">
                  <a:solidFill>
                    <a:srgbClr val="FFFFFF">
                      <a:lumMod val="75000"/>
                    </a:srgbClr>
                  </a:solidFill>
                  <a:latin typeface="Arial" charset="0"/>
                  <a:ea typeface="+mn-ea"/>
                  <a:cs typeface="+mn-cs"/>
                </a:rPr>
                <a:t>שיגור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787A46-E99E-4601-B792-7885B1063FF8}"/>
                </a:ext>
              </a:extLst>
            </p:cNvPr>
            <p:cNvSpPr>
              <a:spLocks/>
            </p:cNvSpPr>
            <p:nvPr/>
          </p:nvSpPr>
          <p:spPr>
            <a:xfrm>
              <a:off x="-764433" y="1562388"/>
              <a:ext cx="550914" cy="86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306" kern="1200" dirty="0">
                <a:solidFill>
                  <a:srgbClr val="FFFFFF">
                    <a:lumMod val="75000"/>
                  </a:srgbClr>
                </a:solidFill>
                <a:latin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B476F-1EFC-4417-A4F0-9E8F0A8F5457}"/>
                </a:ext>
              </a:extLst>
            </p:cNvPr>
            <p:cNvSpPr txBox="1"/>
            <p:nvPr/>
          </p:nvSpPr>
          <p:spPr>
            <a:xfrm>
              <a:off x="-669975" y="1574705"/>
              <a:ext cx="361999" cy="61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he-IL" sz="306" b="1" kern="1200" dirty="0">
                  <a:solidFill>
                    <a:srgbClr val="FFFFFF">
                      <a:lumMod val="75000"/>
                    </a:srgbClr>
                  </a:solidFill>
                  <a:latin typeface="Arial" charset="0"/>
                  <a:ea typeface="+mn-ea"/>
                  <a:cs typeface="+mn-cs"/>
                </a:rPr>
                <a:t>תקשורת / מעקב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44EDCB-8A52-4AB6-894F-156DEE4EFF61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63700" y="1492018"/>
              <a:ext cx="853590" cy="496062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A9CD38-8D28-4296-BC72-91DF5AF99CAE}"/>
                </a:ext>
              </a:extLst>
            </p:cNvPr>
            <p:cNvPicPr>
              <a:picLocks/>
            </p:cNvPicPr>
            <p:nvPr/>
          </p:nvPicPr>
          <p:blipFill rotWithShape="1"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7"/>
            <a:stretch/>
          </p:blipFill>
          <p:spPr>
            <a:xfrm>
              <a:off x="-764433" y="1667917"/>
              <a:ext cx="550914" cy="32016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1FE7E7-9FAA-42A0-8E9D-A6853D4BC639}"/>
                </a:ext>
              </a:extLst>
            </p:cNvPr>
            <p:cNvGrpSpPr/>
            <p:nvPr/>
          </p:nvGrpSpPr>
          <p:grpSpPr>
            <a:xfrm>
              <a:off x="-167842" y="1667917"/>
              <a:ext cx="550914" cy="320163"/>
              <a:chOff x="5356480" y="308462"/>
              <a:chExt cx="853590" cy="496062"/>
            </a:xfrm>
          </p:grpSpPr>
          <p:pic>
            <p:nvPicPr>
              <p:cNvPr id="22" name="תמונה 23">
                <a:hlinkClick r:id="" action="ppaction://noaction"/>
                <a:extLst>
                  <a:ext uri="{FF2B5EF4-FFF2-40B4-BE49-F238E27FC236}">
                    <a16:creationId xmlns:a16="http://schemas.microsoft.com/office/drawing/2014/main" id="{D083EF40-9091-4671-AB0F-9EA698FB377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2" cstate="screen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4394" t="29917" b="25730"/>
              <a:stretch/>
            </p:blipFill>
            <p:spPr>
              <a:xfrm>
                <a:off x="5356480" y="308462"/>
                <a:ext cx="853590" cy="496062"/>
              </a:xfrm>
              <a:prstGeom prst="rect">
                <a:avLst/>
              </a:prstGeom>
              <a:effectLst>
                <a:outerShdw blurRad="203200" dir="13500000" sy="23000" kx="1200000" algn="br" rotWithShape="0">
                  <a:schemeClr val="bg1">
                    <a:lumMod val="50000"/>
                    <a:alpha val="20000"/>
                  </a:schemeClr>
                </a:outerShdw>
              </a:effectLst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9DEC82C-D377-4D58-A498-9CEA0A7FA371}"/>
                  </a:ext>
                </a:extLst>
              </p:cNvPr>
              <p:cNvGrpSpPr/>
              <p:nvPr/>
            </p:nvGrpSpPr>
            <p:grpSpPr>
              <a:xfrm>
                <a:off x="5413814" y="380985"/>
                <a:ext cx="738922" cy="351016"/>
                <a:chOff x="3286855" y="1515133"/>
                <a:chExt cx="2508473" cy="1191621"/>
              </a:xfrm>
            </p:grpSpPr>
            <p:pic>
              <p:nvPicPr>
                <p:cNvPr id="24" name="תמונה 3">
                  <a:extLst>
                    <a:ext uri="{FF2B5EF4-FFF2-40B4-BE49-F238E27FC236}">
                      <a16:creationId xmlns:a16="http://schemas.microsoft.com/office/drawing/2014/main" id="{99F130B5-BCDD-459E-A3E1-C4F5CABCB7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7594" y="2270886"/>
                  <a:ext cx="378054" cy="435868"/>
                </a:xfrm>
                <a:prstGeom prst="rect">
                  <a:avLst/>
                </a:prstGeom>
                <a:effectLst>
                  <a:outerShdw blurRad="203200" dir="13500000" sy="23000" kx="1200000" algn="br" rotWithShape="0">
                    <a:schemeClr val="bg1">
                      <a:lumMod val="50000"/>
                      <a:alpha val="20000"/>
                    </a:schemeClr>
                  </a:outerShdw>
                </a:effectLst>
              </p:spPr>
            </p:pic>
            <p:pic>
              <p:nvPicPr>
                <p:cNvPr id="25" name="תמונה 5">
                  <a:extLst>
                    <a:ext uri="{FF2B5EF4-FFF2-40B4-BE49-F238E27FC236}">
                      <a16:creationId xmlns:a16="http://schemas.microsoft.com/office/drawing/2014/main" id="{D8539D6D-4514-49DB-A077-EA1CF64788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8990" y="1515133"/>
                  <a:ext cx="95300" cy="109874"/>
                </a:xfrm>
                <a:prstGeom prst="rect">
                  <a:avLst/>
                </a:prstGeom>
                <a:effectLst>
                  <a:outerShdw blurRad="203200" dir="13500000" sy="23000" kx="1200000" algn="br" rotWithShape="0">
                    <a:schemeClr val="bg1">
                      <a:lumMod val="50000"/>
                      <a:alpha val="20000"/>
                    </a:schemeClr>
                  </a:outerShdw>
                </a:effectLst>
              </p:spPr>
            </p:pic>
            <p:pic>
              <p:nvPicPr>
                <p:cNvPr id="26" name="גרפיקה 19">
                  <a:hlinkClick r:id="" action="ppaction://noaction"/>
                  <a:extLst>
                    <a:ext uri="{FF2B5EF4-FFF2-40B4-BE49-F238E27FC236}">
                      <a16:creationId xmlns:a16="http://schemas.microsoft.com/office/drawing/2014/main" id="{4A2B62FD-0262-47E6-B54A-74AC2B0CF1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6855" y="1545993"/>
                  <a:ext cx="2508473" cy="1115929"/>
                </a:xfrm>
                <a:prstGeom prst="rect">
                  <a:avLst/>
                </a:prstGeom>
                <a:effectLst>
                  <a:outerShdw blurRad="203200" dir="13500000" sy="23000" kx="1200000" algn="br" rotWithShape="0">
                    <a:schemeClr val="bg1">
                      <a:lumMod val="50000"/>
                      <a:alpha val="20000"/>
                    </a:schemeClr>
                  </a:outerShdw>
                </a:effectLst>
              </p:spPr>
            </p:pic>
          </p:grp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971084-5890-4FF2-A2A5-86AF7D4C0FBA}"/>
                </a:ext>
              </a:extLst>
            </p:cNvPr>
            <p:cNvSpPr>
              <a:spLocks/>
            </p:cNvSpPr>
            <p:nvPr/>
          </p:nvSpPr>
          <p:spPr>
            <a:xfrm>
              <a:off x="-167842" y="1562388"/>
              <a:ext cx="550914" cy="86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612" kern="1200" dirty="0">
                <a:solidFill>
                  <a:srgbClr val="FFFFFF">
                    <a:lumMod val="75000"/>
                  </a:srgbClr>
                </a:solidFill>
                <a:latin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78F6F8-5F23-410B-B151-7B5C973BBEA4}"/>
                </a:ext>
              </a:extLst>
            </p:cNvPr>
            <p:cNvSpPr txBox="1"/>
            <p:nvPr/>
          </p:nvSpPr>
          <p:spPr>
            <a:xfrm>
              <a:off x="-84304" y="1574705"/>
              <a:ext cx="383838" cy="61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he-IL" sz="306" b="1" kern="1200" dirty="0">
                  <a:solidFill>
                    <a:srgbClr val="FFFFFF">
                      <a:lumMod val="75000"/>
                    </a:srgbClr>
                  </a:solidFill>
                  <a:latin typeface="Arial" charset="0"/>
                  <a:ea typeface="+mn-ea"/>
                  <a:cs typeface="+mn-cs"/>
                </a:rPr>
                <a:t>ניווט ולכידת הירח</a:t>
              </a:r>
              <a:endParaRPr lang="en-US" sz="306" b="1" kern="1200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7CB4970-83E9-4A25-96F1-58B7C345A597}"/>
                </a:ext>
              </a:extLst>
            </p:cNvPr>
            <p:cNvGrpSpPr/>
            <p:nvPr/>
          </p:nvGrpSpPr>
          <p:grpSpPr>
            <a:xfrm>
              <a:off x="-1663700" y="1328510"/>
              <a:ext cx="853590" cy="133543"/>
              <a:chOff x="-1663700" y="1320632"/>
              <a:chExt cx="853590" cy="13354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BBA9413-D1ED-4552-ABF0-1A43A6EC7A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1663700" y="1320632"/>
                <a:ext cx="853590" cy="13354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699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612" kern="12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0B2811-2C21-4FA2-ABAB-E73899DE417D}"/>
                  </a:ext>
                </a:extLst>
              </p:cNvPr>
              <p:cNvSpPr txBox="1"/>
              <p:nvPr/>
            </p:nvSpPr>
            <p:spPr>
              <a:xfrm>
                <a:off x="-1625837" y="1325847"/>
                <a:ext cx="777864" cy="1230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99699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he-IL" sz="612" b="1" kern="1200" dirty="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נחיתה אוטונומית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031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2" name="Picture 2" descr="×ª××¦××ª ×ª××× × ×¢×××¨ âªspaceilâ¬â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94" y="31762"/>
            <a:ext cx="4218336" cy="232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364" name="Picture 4" descr="×ª××× × ×§×©××¨×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156" y="2439335"/>
            <a:ext cx="4810642" cy="270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860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מספר שקופית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99699" fontAlgn="base">
              <a:buClrTx/>
            </a:pPr>
            <a:fld id="{00000000-1234-1234-1234-123412341234}" type="slidenum">
              <a:rPr lang="en-US" kern="1200"/>
              <a:pPr defTabSz="699699" fontAlgn="base">
                <a:buClrTx/>
              </a:pPr>
              <a:t>12</a:t>
            </a:fld>
            <a:endParaRPr lang="en-US" kern="120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0" y="120941"/>
            <a:ext cx="4542103" cy="45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6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t="77980" b="1482"/>
          <a:stretch/>
        </p:blipFill>
        <p:spPr>
          <a:xfrm>
            <a:off x="0" y="0"/>
            <a:ext cx="9145191" cy="13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841" y="286941"/>
            <a:ext cx="1025128" cy="83224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2287191" y="3027760"/>
            <a:ext cx="4575572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lang="en" sz="225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האקתון מבית תוכנית מושל </a:t>
            </a:r>
            <a:endParaRPr/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נובמבר 2022</a:t>
            </a:r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11701463" y="4854178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2946399" y="407351"/>
            <a:ext cx="571062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lang="he-IL" sz="2250" dirty="0">
                <a:solidFill>
                  <a:srgbClr val="FFFFFF"/>
                </a:solidFill>
                <a:latin typeface="Heebo Medium"/>
                <a:ea typeface="Heebo Medium"/>
                <a:cs typeface="Heebo Medium"/>
                <a:sym typeface="Heebo Medium"/>
              </a:rPr>
              <a:t>דאטה מבראשית1 - מיקום ומהירות החללית ביחס לכדור הארץ</a:t>
            </a:r>
            <a:endParaRPr sz="2250" b="0" i="0" u="none" strike="noStrike" cap="none" dirty="0">
              <a:solidFill>
                <a:srgbClr val="FFFFFF"/>
              </a:solidFill>
              <a:latin typeface="Heebo Medium"/>
              <a:ea typeface="Heebo Medium"/>
              <a:cs typeface="Heebo Medium"/>
              <a:sym typeface="Heebo Medium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09C1F1B-8A3A-4C29-A272-9EE800CBD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98" y="2031417"/>
            <a:ext cx="8780522" cy="2249871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32B8F7B-6A56-4E4D-B479-B5F3AC97BEB5}"/>
              </a:ext>
            </a:extLst>
          </p:cNvPr>
          <p:cNvSpPr txBox="1"/>
          <p:nvPr/>
        </p:nvSpPr>
        <p:spPr>
          <a:xfrm>
            <a:off x="294898" y="1492659"/>
            <a:ext cx="87805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Earth_data.csv- written in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  <a:hlinkClick r:id="rId6"/>
              </a:rPr>
              <a:t>ECI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(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  <a:hlinkClick r:id="rId7"/>
              </a:rPr>
              <a:t>J2000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) coordinates, starting from the beginning of the mission.</a:t>
            </a:r>
            <a:endParaRPr lang="he-IL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3905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t="77980" b="1482"/>
          <a:stretch/>
        </p:blipFill>
        <p:spPr>
          <a:xfrm>
            <a:off x="0" y="0"/>
            <a:ext cx="9145191" cy="13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841" y="286941"/>
            <a:ext cx="1025128" cy="83224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2287191" y="3027760"/>
            <a:ext cx="4575572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lang="en" sz="225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האקתון מבית תוכנית מושל </a:t>
            </a:r>
            <a:endParaRPr/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נובמבר 2022</a:t>
            </a:r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11701463" y="4854178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2736047" y="407351"/>
            <a:ext cx="592097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lang="he-IL" sz="2250" dirty="0">
                <a:solidFill>
                  <a:srgbClr val="FFFFFF"/>
                </a:solidFill>
                <a:latin typeface="Heebo Medium"/>
                <a:ea typeface="Heebo Medium"/>
                <a:cs typeface="Heebo Medium"/>
                <a:sym typeface="Heebo Medium"/>
              </a:rPr>
              <a:t>דאטה מבראשית1 - מיקום ומהירות החללית ביחס לירח</a:t>
            </a:r>
            <a:endParaRPr sz="2250" b="0" i="0" u="none" strike="noStrike" cap="none" dirty="0">
              <a:solidFill>
                <a:srgbClr val="FFFFFF"/>
              </a:solidFill>
              <a:latin typeface="Heebo Medium"/>
              <a:ea typeface="Heebo Medium"/>
              <a:cs typeface="Heebo Medium"/>
              <a:sym typeface="Heebo Medium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04D1E48E-9C81-4679-B222-2F3856025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47" y="1961259"/>
            <a:ext cx="8660506" cy="2249871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A4529AA-C235-46F2-9DB6-9C8BE6A818E2}"/>
              </a:ext>
            </a:extLst>
          </p:cNvPr>
          <p:cNvSpPr txBox="1"/>
          <p:nvPr/>
        </p:nvSpPr>
        <p:spPr>
          <a:xfrm>
            <a:off x="220603" y="1438039"/>
            <a:ext cx="8923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moon_data.csv- contains the information in lunar centric (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  <a:hlinkClick r:id="rId6"/>
              </a:rPr>
              <a:t>J2000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) coordinates, starting from the moment the spacecraft enters moon orbit.</a:t>
            </a:r>
            <a:endParaRPr lang="en-IL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t="77980" b="1482"/>
          <a:stretch/>
        </p:blipFill>
        <p:spPr>
          <a:xfrm>
            <a:off x="0" y="0"/>
            <a:ext cx="9145191" cy="13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841" y="286941"/>
            <a:ext cx="1025128" cy="83224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2287191" y="3027760"/>
            <a:ext cx="4575572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lang="en" sz="225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האקתון מבית תוכנית מושל </a:t>
            </a:r>
            <a:endParaRPr dirty="0"/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נובמבר 2022</a:t>
            </a:r>
            <a:endParaRPr dirty="0"/>
          </a:p>
        </p:txBody>
      </p:sp>
      <p:sp>
        <p:nvSpPr>
          <p:cNvPr id="226" name="Google Shape;226;p26"/>
          <p:cNvSpPr txBox="1"/>
          <p:nvPr/>
        </p:nvSpPr>
        <p:spPr>
          <a:xfrm>
            <a:off x="11701463" y="4854178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2736047" y="407351"/>
            <a:ext cx="5920978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lang="he-IL" sz="2250" dirty="0">
                <a:solidFill>
                  <a:srgbClr val="FFFFFF"/>
                </a:solidFill>
                <a:latin typeface="Heebo Medium"/>
                <a:ea typeface="Heebo Medium"/>
                <a:cs typeface="Heebo Medium"/>
                <a:sym typeface="Heebo Medium"/>
              </a:rPr>
              <a:t>דאטה מהירח - מיקום ומהירות הירח ביחס לכדור הארץ</a:t>
            </a:r>
            <a:endParaRPr sz="2250" b="0" i="0" u="none" strike="noStrike" cap="none" dirty="0">
              <a:solidFill>
                <a:srgbClr val="FFFFFF"/>
              </a:solidFill>
              <a:latin typeface="Heebo Medium"/>
              <a:ea typeface="Heebo Medium"/>
              <a:cs typeface="Heebo Medium"/>
              <a:sym typeface="Heebo Medium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A4529AA-C235-46F2-9DB6-9C8BE6A818E2}"/>
              </a:ext>
            </a:extLst>
          </p:cNvPr>
          <p:cNvSpPr txBox="1"/>
          <p:nvPr/>
        </p:nvSpPr>
        <p:spPr>
          <a:xfrm>
            <a:off x="220603" y="1438039"/>
            <a:ext cx="8923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Moon_report_19.txt</a:t>
            </a:r>
            <a:r>
              <a:rPr lang="he-IL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contains the information in lunar centric (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  <a:hlinkClick r:id="rId5"/>
              </a:rPr>
              <a:t>J2000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) coordinates</a:t>
            </a:r>
            <a:endParaRPr lang="en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A4F6862-9696-4B9D-8002-EA2688769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" y="2111885"/>
            <a:ext cx="9144000" cy="20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1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t="77980" b="1482"/>
          <a:stretch/>
        </p:blipFill>
        <p:spPr>
          <a:xfrm>
            <a:off x="0" y="0"/>
            <a:ext cx="9145191" cy="13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841" y="286941"/>
            <a:ext cx="1025128" cy="83224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2287191" y="3027760"/>
            <a:ext cx="4575572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lang="en" sz="225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האקתון מבית תוכנית מושל </a:t>
            </a:r>
            <a:endParaRPr/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נובמבר 2022</a:t>
            </a:r>
            <a:endParaRPr/>
          </a:p>
        </p:txBody>
      </p:sp>
      <p:sp>
        <p:nvSpPr>
          <p:cNvPr id="240" name="Google Shape;240;p27"/>
          <p:cNvSpPr txBox="1"/>
          <p:nvPr/>
        </p:nvSpPr>
        <p:spPr>
          <a:xfrm>
            <a:off x="11701463" y="4854178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2651523" y="379810"/>
            <a:ext cx="5920978" cy="4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he-IL" sz="2250" b="0" i="0" u="none" strike="noStrike" cap="none" dirty="0">
                <a:solidFill>
                  <a:srgbClr val="FFFFFF"/>
                </a:solidFill>
                <a:latin typeface="Heebo Medium"/>
                <a:ea typeface="Heebo Medium"/>
                <a:cs typeface="Heebo Medium"/>
                <a:sym typeface="Heebo Medium"/>
              </a:rPr>
              <a:t>מודל תלת </a:t>
            </a:r>
            <a:r>
              <a:rPr lang="he-IL" sz="2250" b="0" i="0" u="none" strike="noStrike" cap="none" dirty="0" err="1">
                <a:solidFill>
                  <a:srgbClr val="FFFFFF"/>
                </a:solidFill>
                <a:latin typeface="Heebo Medium"/>
                <a:ea typeface="Heebo Medium"/>
                <a:cs typeface="Heebo Medium"/>
                <a:sym typeface="Heebo Medium"/>
              </a:rPr>
              <a:t>מימד</a:t>
            </a:r>
            <a:r>
              <a:rPr lang="he-IL" sz="2250" b="0" i="0" u="none" strike="noStrike" cap="none" dirty="0">
                <a:solidFill>
                  <a:srgbClr val="FFFFFF"/>
                </a:solidFill>
                <a:latin typeface="Heebo Medium"/>
                <a:ea typeface="Heebo Medium"/>
                <a:cs typeface="Heebo Medium"/>
                <a:sym typeface="Heebo Medium"/>
              </a:rPr>
              <a:t> של בראשית2</a:t>
            </a:r>
            <a:endParaRPr sz="2250" b="0" i="0" u="none" strike="noStrike" cap="none" dirty="0">
              <a:solidFill>
                <a:srgbClr val="FFFFFF"/>
              </a:solidFill>
              <a:latin typeface="Heebo Medium"/>
              <a:ea typeface="Heebo Medium"/>
              <a:cs typeface="Heebo Medium"/>
              <a:sym typeface="Heebo Medium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C28A429-D6CD-A37F-8000-9E19FEA69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487" y="1482176"/>
            <a:ext cx="5695025" cy="35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7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t="77980" b="1482"/>
          <a:stretch/>
        </p:blipFill>
        <p:spPr>
          <a:xfrm>
            <a:off x="0" y="0"/>
            <a:ext cx="9145191" cy="13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841" y="286941"/>
            <a:ext cx="1025128" cy="83224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1701463" y="4854178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2651523" y="379810"/>
            <a:ext cx="5920978" cy="490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he-IL" sz="2250" b="0" i="0" u="none" strike="noStrike" cap="none" dirty="0">
                <a:solidFill>
                  <a:srgbClr val="FFFFFF"/>
                </a:solidFill>
                <a:latin typeface="Heebo Medium"/>
                <a:ea typeface="Heebo Medium"/>
                <a:cs typeface="Heebo Medium"/>
                <a:sym typeface="Heebo Medium"/>
              </a:rPr>
              <a:t>דוגמאות לטכנולוגיות רלוונטיות לשימוש</a:t>
            </a:r>
            <a:endParaRPr sz="2250" b="0" i="0" u="none" strike="noStrike" cap="none" dirty="0">
              <a:solidFill>
                <a:srgbClr val="FFFFFF"/>
              </a:solidFill>
              <a:latin typeface="Heebo Medium"/>
              <a:ea typeface="Heebo Medium"/>
              <a:cs typeface="Heebo Medium"/>
              <a:sym typeface="Heebo Medium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8DBC566-99A9-F50A-90C2-931F9C231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211" y="1532564"/>
            <a:ext cx="1639026" cy="68411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1F7034B-EAE1-5C66-7ACE-C494CA2ED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597" y="2571750"/>
            <a:ext cx="2142263" cy="1082967"/>
          </a:xfrm>
          <a:prstGeom prst="rect">
            <a:avLst/>
          </a:prstGeom>
        </p:spPr>
      </p:pic>
      <p:pic>
        <p:nvPicPr>
          <p:cNvPr id="7" name="גרפיקה 6">
            <a:extLst>
              <a:ext uri="{FF2B5EF4-FFF2-40B4-BE49-F238E27FC236}">
                <a16:creationId xmlns:a16="http://schemas.microsoft.com/office/drawing/2014/main" id="{1AF1C72C-1B31-617A-B92C-29B5D5D9B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8978" y="4040067"/>
            <a:ext cx="2211036" cy="41390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CDD59F6-29F8-27B7-4A70-7A7DD22CE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789" y="1202823"/>
            <a:ext cx="2734402" cy="1314006"/>
          </a:xfrm>
          <a:prstGeom prst="rect">
            <a:avLst/>
          </a:prstGeom>
        </p:spPr>
      </p:pic>
      <p:pic>
        <p:nvPicPr>
          <p:cNvPr id="1026" name="Picture 2" descr="download.blender.org/branding/blender_logo_sock...">
            <a:extLst>
              <a:ext uri="{FF2B5EF4-FFF2-40B4-BE49-F238E27FC236}">
                <a16:creationId xmlns:a16="http://schemas.microsoft.com/office/drawing/2014/main" id="{49198132-ADDA-4B8C-840E-9F4754FB1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09" y="1406129"/>
            <a:ext cx="2655592" cy="8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ua (programming language) - Wikipedia">
            <a:extLst>
              <a:ext uri="{FF2B5EF4-FFF2-40B4-BE49-F238E27FC236}">
                <a16:creationId xmlns:a16="http://schemas.microsoft.com/office/drawing/2014/main" id="{47D10D76-D64A-4CB0-8918-35C5BD224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5" y="377550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DFC5A97-A3EB-4BBA-8287-D33CC693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99" y="3672805"/>
            <a:ext cx="912495" cy="9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leashing the Power of 3D Internet | Blend4Web">
            <a:extLst>
              <a:ext uri="{FF2B5EF4-FFF2-40B4-BE49-F238E27FC236}">
                <a16:creationId xmlns:a16="http://schemas.microsoft.com/office/drawing/2014/main" id="{BE1A243C-575A-4205-A01B-6AF804CD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95" y="2531745"/>
            <a:ext cx="2354619" cy="112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BDB1E64-8540-489A-97E6-A804FD71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47" y="2829878"/>
            <a:ext cx="19050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E80966C-FEEB-4949-9215-57D0BACE7E9E}"/>
              </a:ext>
            </a:extLst>
          </p:cNvPr>
          <p:cNvSpPr txBox="1"/>
          <p:nvPr/>
        </p:nvSpPr>
        <p:spPr>
          <a:xfrm>
            <a:off x="979805" y="4810693"/>
            <a:ext cx="8795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ניתן להשתמש בכל טכנולוגיה שתרצו ומתאימה לפתרון הבעיה ,גם אם הלוגו שלה לא מופיע ברשימה</a:t>
            </a:r>
            <a:endParaRPr lang="en-IL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pic>
        <p:nvPicPr>
          <p:cNvPr id="543" name="Google Shape;543;p49"/>
          <p:cNvPicPr preferRelativeResize="0"/>
          <p:nvPr/>
        </p:nvPicPr>
        <p:blipFill rotWithShape="1">
          <a:blip r:embed="rId3">
            <a:alphaModFix/>
          </a:blip>
          <a:srcRect b="21658"/>
          <a:stretch/>
        </p:blipFill>
        <p:spPr>
          <a:xfrm>
            <a:off x="0" y="-17859"/>
            <a:ext cx="9144000" cy="514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4719" y="937022"/>
            <a:ext cx="2214563" cy="179546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9"/>
          <p:cNvSpPr txBox="1"/>
          <p:nvPr/>
        </p:nvSpPr>
        <p:spPr>
          <a:xfrm>
            <a:off x="2287191" y="3027760"/>
            <a:ext cx="4575572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 b="0" i="0" u="none" strike="noStrike" cap="none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תודה רבה</a:t>
            </a:r>
            <a:endParaRPr sz="2250" b="0" i="0" u="none" strike="noStrike" cap="none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b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 b="0" i="0" u="none" strike="noStrike" cap="none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546" name="Google Shape;546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604" y="465535"/>
            <a:ext cx="131564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9"/>
          <p:cNvSpPr txBox="1"/>
          <p:nvPr/>
        </p:nvSpPr>
        <p:spPr>
          <a:xfrm>
            <a:off x="11701463" y="4854178"/>
            <a:ext cx="18473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49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2591" y="4481931"/>
            <a:ext cx="109537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ff69f9064e_0_361"/>
          <p:cNvPicPr preferRelativeResize="0"/>
          <p:nvPr/>
        </p:nvPicPr>
        <p:blipFill rotWithShape="1">
          <a:blip r:embed="rId3">
            <a:alphaModFix/>
          </a:blip>
          <a:srcRect t="77981" b="1480"/>
          <a:stretch/>
        </p:blipFill>
        <p:spPr>
          <a:xfrm>
            <a:off x="1" y="0"/>
            <a:ext cx="9145190" cy="13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ff69f9064e_0_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841" y="286942"/>
            <a:ext cx="1025128" cy="83224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ff69f9064e_0_361"/>
          <p:cNvSpPr txBox="1"/>
          <p:nvPr/>
        </p:nvSpPr>
        <p:spPr>
          <a:xfrm>
            <a:off x="11701463" y="4854178"/>
            <a:ext cx="1381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ff69f9064e_0_361"/>
          <p:cNvSpPr txBox="1"/>
          <p:nvPr/>
        </p:nvSpPr>
        <p:spPr>
          <a:xfrm>
            <a:off x="2651522" y="379810"/>
            <a:ext cx="592087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 defTabSz="685800" rtl="1">
              <a:buClr>
                <a:srgbClr val="FFFFFF"/>
              </a:buClr>
              <a:buSzPts val="2000"/>
            </a:pPr>
            <a:r>
              <a:rPr lang="he-IL" sz="2250" dirty="0">
                <a:solidFill>
                  <a:srgbClr val="FFFFFF"/>
                </a:solidFill>
                <a:latin typeface="Heebo Medium"/>
                <a:cs typeface="Heebo Medium"/>
                <a:sym typeface="Heebo Medium"/>
              </a:rPr>
              <a:t>המשימה</a:t>
            </a:r>
            <a:endParaRPr sz="2250" dirty="0">
              <a:solidFill>
                <a:srgbClr val="FFFFFF"/>
              </a:solidFill>
              <a:latin typeface="Heebo Medium"/>
              <a:cs typeface="Heebo Medium"/>
              <a:sym typeface="Heebo"/>
            </a:endParaRPr>
          </a:p>
        </p:txBody>
      </p:sp>
      <p:sp>
        <p:nvSpPr>
          <p:cNvPr id="292" name="Google Shape;292;gff69f9064e_0_361"/>
          <p:cNvSpPr txBox="1"/>
          <p:nvPr/>
        </p:nvSpPr>
        <p:spPr>
          <a:xfrm>
            <a:off x="629841" y="1697831"/>
            <a:ext cx="7942725" cy="259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 defTabSz="685800" rtl="1">
              <a:lnSpc>
                <a:spcPct val="115000"/>
              </a:lnSpc>
            </a:pPr>
            <a:r>
              <a:rPr lang="iw-IL" sz="2250" b="1" dirty="0">
                <a:latin typeface="Heebo"/>
                <a:ea typeface="Heebo"/>
                <a:cs typeface="Heebo"/>
                <a:sym typeface="Heebo"/>
              </a:rPr>
              <a:t>באתגר זה תפתחו כלי שיאפשר לכל העולם לעקוב אחרי המיקום של בראשית</a:t>
            </a:r>
            <a:r>
              <a:rPr lang="he-IL" sz="2250" b="1" dirty="0">
                <a:latin typeface="Heebo"/>
                <a:ea typeface="Heebo"/>
                <a:cs typeface="Heebo"/>
                <a:sym typeface="Heebo"/>
              </a:rPr>
              <a:t>2</a:t>
            </a:r>
            <a:r>
              <a:rPr lang="iw-IL" sz="2250" b="1" dirty="0">
                <a:latin typeface="Heebo"/>
                <a:ea typeface="Heebo"/>
                <a:cs typeface="Heebo"/>
                <a:sym typeface="Heebo"/>
              </a:rPr>
              <a:t> בזמן אמת בדרכה אל הירח.</a:t>
            </a:r>
            <a:endParaRPr sz="2250" b="1" dirty="0">
              <a:latin typeface="Heebo"/>
              <a:ea typeface="Heebo"/>
              <a:cs typeface="Heebo"/>
              <a:sym typeface="Heebo"/>
            </a:endParaRPr>
          </a:p>
          <a:p>
            <a:pPr algn="r" defTabSz="685800" rtl="1">
              <a:lnSpc>
                <a:spcPct val="115000"/>
              </a:lnSpc>
            </a:pPr>
            <a:endParaRPr sz="1650" b="1" dirty="0">
              <a:latin typeface="Heebo"/>
              <a:ea typeface="Heebo"/>
              <a:cs typeface="Heebo"/>
              <a:sym typeface="Heebo"/>
            </a:endParaRPr>
          </a:p>
          <a:p>
            <a:pPr algn="r" defTabSz="685800" rtl="1">
              <a:lnSpc>
                <a:spcPct val="115000"/>
              </a:lnSpc>
            </a:pPr>
            <a:r>
              <a:rPr lang="iw-IL" sz="1650" dirty="0">
                <a:latin typeface="Heebo"/>
                <a:ea typeface="Heebo"/>
                <a:cs typeface="Heebo"/>
                <a:sym typeface="Heebo"/>
              </a:rPr>
              <a:t>זוהי ההזדמנות שלכם לכתוב תוכנה או אפליקציה שתקבל מ</a:t>
            </a: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-</a:t>
            </a:r>
            <a:r>
              <a:rPr lang="iw-IL" sz="1650" dirty="0">
                <a:latin typeface="Heebo"/>
                <a:ea typeface="Heebo"/>
                <a:cs typeface="Heebo"/>
                <a:sym typeface="Heebo"/>
              </a:rPr>
              <a:t> SpaceIL </a:t>
            </a: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iw-IL" sz="1650" dirty="0">
                <a:latin typeface="Heebo"/>
                <a:ea typeface="Heebo"/>
                <a:cs typeface="Heebo"/>
                <a:sym typeface="Heebo"/>
              </a:rPr>
              <a:t>את המיקום של החללית דרך</a:t>
            </a:r>
            <a:r>
              <a:rPr lang="en-US" sz="1650" dirty="0"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קבצי </a:t>
            </a:r>
            <a:r>
              <a:rPr lang="en-US" sz="1650" dirty="0">
                <a:latin typeface="Heebo"/>
                <a:ea typeface="Heebo"/>
                <a:cs typeface="Heebo"/>
                <a:sym typeface="Heebo"/>
              </a:rPr>
              <a:t>DATA</a:t>
            </a: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 שתקבלו מראש,</a:t>
            </a:r>
            <a:r>
              <a:rPr lang="iw-IL" sz="1650" dirty="0">
                <a:latin typeface="Heebo"/>
                <a:ea typeface="Heebo"/>
                <a:cs typeface="Heebo"/>
                <a:sym typeface="Heebo"/>
              </a:rPr>
              <a:t> ולהוביל לבניית ממשק שינגיש את המידע הזה לציבור</a:t>
            </a: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.</a:t>
            </a:r>
            <a:r>
              <a:rPr lang="iw-IL" sz="1650" dirty="0">
                <a:latin typeface="Heebo"/>
                <a:ea typeface="Heebo"/>
                <a:cs typeface="Heebo"/>
                <a:sym typeface="Heebo"/>
              </a:rPr>
              <a:t> </a:t>
            </a:r>
            <a:endParaRPr sz="1650" dirty="0">
              <a:latin typeface="Heebo"/>
              <a:ea typeface="Heebo"/>
              <a:cs typeface="Heebo"/>
              <a:sym typeface="Heebo"/>
            </a:endParaRPr>
          </a:p>
          <a:p>
            <a:pPr algn="r" defTabSz="685800" rtl="1">
              <a:lnSpc>
                <a:spcPct val="115000"/>
              </a:lnSpc>
            </a:pPr>
            <a:r>
              <a:rPr lang="iw-IL" sz="1500" dirty="0">
                <a:latin typeface="Heebo"/>
                <a:ea typeface="Heebo"/>
                <a:cs typeface="Heebo"/>
                <a:sym typeface="Heebo"/>
              </a:rPr>
              <a:t>​</a:t>
            </a:r>
            <a:endParaRPr sz="1500" dirty="0">
              <a:latin typeface="Heebo"/>
              <a:ea typeface="Heebo"/>
              <a:cs typeface="Heebo"/>
              <a:sym typeface="Heebo"/>
            </a:endParaRPr>
          </a:p>
          <a:p>
            <a:pPr algn="r" defTabSz="685800" rtl="1">
              <a:lnSpc>
                <a:spcPct val="115000"/>
              </a:lnSpc>
            </a:pPr>
            <a:r>
              <a:rPr lang="iw-IL" sz="1650" dirty="0">
                <a:latin typeface="Heebo"/>
                <a:ea typeface="Heebo"/>
                <a:cs typeface="Heebo"/>
                <a:sym typeface="Heebo"/>
              </a:rPr>
              <a:t> </a:t>
            </a:r>
            <a:endParaRPr sz="1650" dirty="0"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f69f9064e_0_451"/>
          <p:cNvSpPr txBox="1"/>
          <p:nvPr/>
        </p:nvSpPr>
        <p:spPr>
          <a:xfrm>
            <a:off x="447872" y="1623108"/>
            <a:ext cx="8124525" cy="189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 defTabSz="685800" rtl="1">
              <a:lnSpc>
                <a:spcPct val="115000"/>
              </a:lnSpc>
              <a:spcBef>
                <a:spcPts val="750"/>
              </a:spcBef>
            </a:pPr>
            <a:r>
              <a:rPr lang="iw-IL" sz="2100" b="1" dirty="0">
                <a:latin typeface="Heebo"/>
                <a:ea typeface="Heebo"/>
                <a:cs typeface="Heebo"/>
                <a:sym typeface="Heebo"/>
              </a:rPr>
              <a:t>אבטיפוס שיציג ויזואליזציה של מיקומים על בסיס דאטה</a:t>
            </a:r>
            <a:r>
              <a:rPr lang="he-IL" sz="2100" b="1" dirty="0">
                <a:latin typeface="Heebo"/>
                <a:ea typeface="Heebo"/>
                <a:cs typeface="Heebo"/>
                <a:sym typeface="Heebo"/>
              </a:rPr>
              <a:t> של חודשיים וחצי,</a:t>
            </a:r>
            <a:r>
              <a:rPr lang="iw-IL" sz="2100" b="1" dirty="0">
                <a:latin typeface="Heebo"/>
                <a:ea typeface="Heebo"/>
                <a:cs typeface="Heebo"/>
                <a:sym typeface="Heebo"/>
              </a:rPr>
              <a:t> בליווי הצגה (Pitch)</a:t>
            </a:r>
            <a:r>
              <a:rPr lang="he-IL" sz="2100" b="1" dirty="0"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iw-IL" sz="2100" b="1" dirty="0">
                <a:latin typeface="Heebo"/>
                <a:ea typeface="Heebo"/>
                <a:cs typeface="Heebo"/>
                <a:sym typeface="Heebo"/>
              </a:rPr>
              <a:t>המסבירה את הרציונל של הפרויקט ומדגימה את האבטיפוס בפעולה.</a:t>
            </a:r>
            <a:endParaRPr sz="2100" b="1" dirty="0">
              <a:latin typeface="Heebo"/>
              <a:ea typeface="Heebo"/>
              <a:cs typeface="Heebo"/>
              <a:sym typeface="Heebo"/>
            </a:endParaRPr>
          </a:p>
          <a:p>
            <a:pPr algn="r" defTabSz="685800" rtl="1">
              <a:lnSpc>
                <a:spcPct val="115000"/>
              </a:lnSpc>
            </a:pPr>
            <a:endParaRPr sz="1800" b="1" dirty="0">
              <a:latin typeface="Heebo"/>
              <a:ea typeface="Heebo"/>
              <a:cs typeface="Heebo"/>
              <a:sym typeface="Heebo"/>
            </a:endParaRPr>
          </a:p>
          <a:p>
            <a:pPr marR="133350" algn="r" defTabSz="685800" rtl="1">
              <a:lnSpc>
                <a:spcPct val="115000"/>
              </a:lnSpc>
            </a:pPr>
            <a:endParaRPr sz="1650" dirty="0"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300" name="Google Shape;300;gff69f9064e_0_451"/>
          <p:cNvPicPr preferRelativeResize="0"/>
          <p:nvPr/>
        </p:nvPicPr>
        <p:blipFill rotWithShape="1">
          <a:blip r:embed="rId3">
            <a:alphaModFix/>
          </a:blip>
          <a:srcRect t="77981" b="1480"/>
          <a:stretch/>
        </p:blipFill>
        <p:spPr>
          <a:xfrm>
            <a:off x="1" y="0"/>
            <a:ext cx="9145190" cy="13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ff69f9064e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841" y="286942"/>
            <a:ext cx="1025128" cy="83224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ff69f9064e_0_451"/>
          <p:cNvSpPr txBox="1"/>
          <p:nvPr/>
        </p:nvSpPr>
        <p:spPr>
          <a:xfrm>
            <a:off x="11701463" y="4854178"/>
            <a:ext cx="1381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ff69f9064e_0_451"/>
          <p:cNvPicPr preferRelativeResize="0"/>
          <p:nvPr/>
        </p:nvPicPr>
        <p:blipFill rotWithShape="1">
          <a:blip r:embed="rId5">
            <a:alphaModFix/>
          </a:blip>
          <a:srcRect t="897" r="229" b="502"/>
          <a:stretch/>
        </p:blipFill>
        <p:spPr>
          <a:xfrm flipH="1">
            <a:off x="515551" y="3027769"/>
            <a:ext cx="3242624" cy="21490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ff69f9064e_0_451"/>
          <p:cNvSpPr txBox="1"/>
          <p:nvPr/>
        </p:nvSpPr>
        <p:spPr>
          <a:xfrm>
            <a:off x="2651522" y="379810"/>
            <a:ext cx="592087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 defTabSz="685800" rtl="1">
              <a:buClr>
                <a:srgbClr val="FFFFFF"/>
              </a:buClr>
              <a:buSzPts val="2000"/>
            </a:pPr>
            <a:r>
              <a:rPr lang="he-IL" sz="2250" dirty="0">
                <a:solidFill>
                  <a:srgbClr val="FFFFFF"/>
                </a:solidFill>
                <a:latin typeface="Heebo Medium"/>
                <a:cs typeface="Heebo Medium"/>
                <a:sym typeface="Heebo Medium"/>
              </a:rPr>
              <a:t>תוצר</a:t>
            </a:r>
            <a:endParaRPr sz="2250" dirty="0">
              <a:solidFill>
                <a:srgbClr val="FFFFFF"/>
              </a:solidFill>
              <a:latin typeface="Heebo Medium"/>
              <a:cs typeface="Heebo Medium"/>
              <a:sym typeface="Heeb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f69f9064e_0_451"/>
          <p:cNvSpPr txBox="1"/>
          <p:nvPr/>
        </p:nvSpPr>
        <p:spPr>
          <a:xfrm>
            <a:off x="421781" y="1398938"/>
            <a:ext cx="8124525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 defTabSz="685800" rtl="1">
              <a:lnSpc>
                <a:spcPct val="115000"/>
              </a:lnSpc>
            </a:pPr>
            <a:endParaRPr sz="1800" b="1" dirty="0">
              <a:latin typeface="Heebo"/>
              <a:ea typeface="Heebo"/>
              <a:cs typeface="Heebo"/>
              <a:sym typeface="Heebo"/>
            </a:endParaRPr>
          </a:p>
          <a:p>
            <a:pPr marL="342900" marR="133350" indent="-276225" algn="r" defTabSz="685800" rtl="1">
              <a:lnSpc>
                <a:spcPct val="115000"/>
              </a:lnSpc>
              <a:buSzPts val="2200"/>
              <a:buFont typeface="Heebo"/>
              <a:buChar char="●"/>
            </a:pPr>
            <a:r>
              <a:rPr lang="he-IL" sz="1650" dirty="0" err="1">
                <a:latin typeface="Heebo"/>
                <a:ea typeface="Heebo"/>
                <a:cs typeface="Heebo"/>
                <a:sym typeface="Heebo"/>
              </a:rPr>
              <a:t>וובינר</a:t>
            </a: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 הכנה</a:t>
            </a:r>
            <a:endParaRPr sz="1650" dirty="0">
              <a:latin typeface="Heebo"/>
              <a:ea typeface="Heebo"/>
              <a:cs typeface="Heebo"/>
              <a:sym typeface="Heebo"/>
            </a:endParaRPr>
          </a:p>
          <a:p>
            <a:pPr marL="342900" marR="133350" indent="-276225" algn="r" defTabSz="685800" rtl="1">
              <a:lnSpc>
                <a:spcPct val="115000"/>
              </a:lnSpc>
              <a:buSzPts val="2200"/>
              <a:buFont typeface="Heebo"/>
              <a:buChar char="●"/>
            </a:pPr>
            <a:r>
              <a:rPr lang="iw-IL" sz="1650" dirty="0">
                <a:latin typeface="Heebo"/>
                <a:ea typeface="Heebo"/>
                <a:cs typeface="Heebo"/>
                <a:sym typeface="Heebo"/>
              </a:rPr>
              <a:t>דאטה לעיבוד מבראשית</a:t>
            </a: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1</a:t>
            </a:r>
            <a:endParaRPr sz="1650" dirty="0">
              <a:latin typeface="Heebo"/>
              <a:ea typeface="Heebo"/>
              <a:cs typeface="Heebo"/>
              <a:sym typeface="Heebo"/>
            </a:endParaRPr>
          </a:p>
          <a:p>
            <a:pPr marL="342900" marR="133350" indent="-276225" algn="r" defTabSz="685800" rtl="1">
              <a:lnSpc>
                <a:spcPct val="115000"/>
              </a:lnSpc>
              <a:buSzPts val="2200"/>
              <a:buFont typeface="Heebo"/>
              <a:buChar char="●"/>
            </a:pPr>
            <a:r>
              <a:rPr lang="iw-IL" sz="1650" dirty="0">
                <a:latin typeface="Heebo"/>
                <a:ea typeface="Heebo"/>
                <a:cs typeface="Heebo"/>
                <a:sym typeface="Heebo"/>
              </a:rPr>
              <a:t>מידע על </a:t>
            </a: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סוגי </a:t>
            </a:r>
            <a:r>
              <a:rPr lang="iw-IL" sz="1650" dirty="0">
                <a:latin typeface="Heebo"/>
                <a:ea typeface="Heebo"/>
                <a:cs typeface="Heebo"/>
                <a:sym typeface="Heebo"/>
              </a:rPr>
              <a:t>החיישנים שיהיו </a:t>
            </a: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על החללית</a:t>
            </a:r>
          </a:p>
          <a:p>
            <a:pPr marL="342900" marR="133350" indent="-276225" algn="r" defTabSz="685800" rtl="1">
              <a:lnSpc>
                <a:spcPct val="115000"/>
              </a:lnSpc>
              <a:buSzPts val="2200"/>
              <a:buFont typeface="Heebo"/>
              <a:buChar char="●"/>
            </a:pP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מודל תלת </a:t>
            </a:r>
            <a:r>
              <a:rPr lang="he-IL" sz="1650" dirty="0" err="1">
                <a:latin typeface="Heebo"/>
                <a:ea typeface="Heebo"/>
                <a:cs typeface="Heebo"/>
                <a:sym typeface="Heebo"/>
              </a:rPr>
              <a:t>מימד</a:t>
            </a: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 של החללית</a:t>
            </a:r>
          </a:p>
          <a:p>
            <a:pPr marL="342900" marR="133350" indent="-276225" algn="r" defTabSz="685800" rtl="1">
              <a:lnSpc>
                <a:spcPct val="115000"/>
              </a:lnSpc>
              <a:buSzPts val="2200"/>
              <a:buFont typeface="Heebo"/>
              <a:buChar char="●"/>
            </a:pPr>
            <a:r>
              <a:rPr lang="he-IL" sz="1650" dirty="0" err="1">
                <a:latin typeface="Heebo"/>
                <a:ea typeface="Heebo"/>
                <a:cs typeface="Heebo"/>
                <a:sym typeface="Heebo"/>
              </a:rPr>
              <a:t>מנטורים</a:t>
            </a: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 במהלך </a:t>
            </a:r>
            <a:r>
              <a:rPr lang="he-IL" sz="1650" dirty="0" err="1">
                <a:latin typeface="Heebo"/>
                <a:ea typeface="Heebo"/>
                <a:cs typeface="Heebo"/>
                <a:sym typeface="Heebo"/>
              </a:rPr>
              <a:t>ההאקתון</a:t>
            </a:r>
            <a:endParaRPr lang="he-IL" sz="1650" dirty="0">
              <a:latin typeface="Heebo"/>
              <a:ea typeface="Heebo"/>
              <a:cs typeface="Heebo"/>
              <a:sym typeface="Heebo"/>
            </a:endParaRPr>
          </a:p>
          <a:p>
            <a:pPr marL="66675" marR="133350" algn="r" defTabSz="685800" rtl="1">
              <a:lnSpc>
                <a:spcPct val="115000"/>
              </a:lnSpc>
              <a:buSzPts val="2200"/>
            </a:pPr>
            <a:endParaRPr sz="1650" dirty="0">
              <a:latin typeface="Heebo"/>
              <a:ea typeface="Heebo"/>
              <a:cs typeface="Heebo"/>
              <a:sym typeface="Heebo"/>
            </a:endParaRPr>
          </a:p>
          <a:p>
            <a:pPr marL="66675" marR="133350" algn="r" defTabSz="685800" rtl="1">
              <a:lnSpc>
                <a:spcPct val="115000"/>
              </a:lnSpc>
              <a:buSzPts val="2200"/>
            </a:pPr>
            <a:r>
              <a:rPr lang="he-IL" sz="1650" dirty="0">
                <a:latin typeface="Heebo"/>
                <a:ea typeface="Heebo"/>
                <a:cs typeface="Heebo"/>
                <a:sym typeface="Heebo"/>
              </a:rPr>
              <a:t>*</a:t>
            </a:r>
            <a:r>
              <a:rPr lang="iw-IL" sz="1650" dirty="0">
                <a:latin typeface="Heebo"/>
                <a:ea typeface="Heebo"/>
                <a:cs typeface="Heebo"/>
                <a:sym typeface="Heebo"/>
              </a:rPr>
              <a:t>תידרשו להביא עמכם לפטופים חזקים בהתאם</a:t>
            </a:r>
            <a:endParaRPr sz="1650" dirty="0">
              <a:latin typeface="Heebo"/>
              <a:ea typeface="Heebo"/>
              <a:cs typeface="Heebo"/>
              <a:sym typeface="Heebo"/>
            </a:endParaRPr>
          </a:p>
          <a:p>
            <a:pPr marR="133350" algn="r" defTabSz="685800" rtl="1">
              <a:lnSpc>
                <a:spcPct val="115000"/>
              </a:lnSpc>
            </a:pPr>
            <a:endParaRPr sz="1650" dirty="0"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300" name="Google Shape;300;gff69f9064e_0_451"/>
          <p:cNvPicPr preferRelativeResize="0"/>
          <p:nvPr/>
        </p:nvPicPr>
        <p:blipFill rotWithShape="1">
          <a:blip r:embed="rId3">
            <a:alphaModFix/>
          </a:blip>
          <a:srcRect t="77981" b="1480"/>
          <a:stretch/>
        </p:blipFill>
        <p:spPr>
          <a:xfrm>
            <a:off x="1" y="0"/>
            <a:ext cx="9145190" cy="13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ff69f9064e_0_4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841" y="286942"/>
            <a:ext cx="1025128" cy="83224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ff69f9064e_0_451"/>
          <p:cNvSpPr txBox="1"/>
          <p:nvPr/>
        </p:nvSpPr>
        <p:spPr>
          <a:xfrm>
            <a:off x="11701463" y="4854178"/>
            <a:ext cx="1381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ff69f9064e_0_451"/>
          <p:cNvPicPr preferRelativeResize="0"/>
          <p:nvPr/>
        </p:nvPicPr>
        <p:blipFill rotWithShape="1">
          <a:blip r:embed="rId5">
            <a:alphaModFix/>
          </a:blip>
          <a:srcRect t="897" r="229" b="502"/>
          <a:stretch/>
        </p:blipFill>
        <p:spPr>
          <a:xfrm flipH="1">
            <a:off x="515551" y="3027769"/>
            <a:ext cx="3242624" cy="21490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ff69f9064e_0_451"/>
          <p:cNvSpPr txBox="1"/>
          <p:nvPr/>
        </p:nvSpPr>
        <p:spPr>
          <a:xfrm>
            <a:off x="2651522" y="379810"/>
            <a:ext cx="592087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 defTabSz="685800" rtl="1">
              <a:buClr>
                <a:srgbClr val="FFFFFF"/>
              </a:buClr>
              <a:buSzPts val="2000"/>
            </a:pPr>
            <a:r>
              <a:rPr lang="he-IL" sz="2250" dirty="0">
                <a:solidFill>
                  <a:srgbClr val="FFFFFF"/>
                </a:solidFill>
                <a:latin typeface="Heebo Medium"/>
                <a:cs typeface="Heebo Medium"/>
                <a:sym typeface="Heebo Medium"/>
              </a:rPr>
              <a:t>כלים</a:t>
            </a:r>
            <a:endParaRPr sz="2250" dirty="0">
              <a:solidFill>
                <a:srgbClr val="FFFFFF"/>
              </a:solidFill>
              <a:latin typeface="Heebo Medium"/>
              <a:cs typeface="Heebo Medium"/>
              <a:sym typeface="Heebo"/>
            </a:endParaRPr>
          </a:p>
        </p:txBody>
      </p:sp>
    </p:spTree>
    <p:extLst>
      <p:ext uri="{BB962C8B-B14F-4D97-AF65-F5344CB8AC3E}">
        <p14:creationId xmlns:p14="http://schemas.microsoft.com/office/powerpoint/2010/main" val="244946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f69f9064e_0_233"/>
          <p:cNvSpPr txBox="1"/>
          <p:nvPr/>
        </p:nvSpPr>
        <p:spPr>
          <a:xfrm>
            <a:off x="421781" y="1456088"/>
            <a:ext cx="8124525" cy="294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 defTabSz="685800" rtl="1"/>
            <a:r>
              <a:rPr lang="iw-IL" sz="1500" b="1" dirty="0">
                <a:latin typeface="Heebo"/>
                <a:ea typeface="Heebo"/>
                <a:cs typeface="Heebo"/>
                <a:sym typeface="Heebo"/>
              </a:rPr>
              <a:t>	</a:t>
            </a:r>
            <a:endParaRPr sz="1500" b="1" dirty="0">
              <a:latin typeface="Heebo"/>
              <a:ea typeface="Heebo"/>
              <a:cs typeface="Heebo"/>
              <a:sym typeface="Heebo"/>
            </a:endParaRPr>
          </a:p>
          <a:p>
            <a:pPr algn="r" defTabSz="685800" rtl="1">
              <a:spcBef>
                <a:spcPts val="750"/>
              </a:spcBef>
            </a:pPr>
            <a:r>
              <a:rPr lang="he-IL" sz="1800" b="1" dirty="0">
                <a:latin typeface="Heebo"/>
                <a:cs typeface="Heebo"/>
                <a:sym typeface="Heebo"/>
              </a:rPr>
              <a:t>30%</a:t>
            </a:r>
            <a:r>
              <a:rPr lang="he-IL" sz="2400" dirty="0">
                <a:latin typeface="Heebo"/>
                <a:ea typeface="Heebo"/>
                <a:cs typeface="Heebo"/>
                <a:sym typeface="Heebo"/>
              </a:rPr>
              <a:t>  </a:t>
            </a:r>
            <a:r>
              <a:rPr lang="he-IL" sz="1800" dirty="0">
                <a:latin typeface="Heebo"/>
                <a:cs typeface="Heebo"/>
                <a:sym typeface="Heebo"/>
              </a:rPr>
              <a:t>תוצר העונה על הצורך שעלה</a:t>
            </a:r>
          </a:p>
          <a:p>
            <a:pPr algn="r" defTabSz="685800" rtl="1">
              <a:spcBef>
                <a:spcPts val="750"/>
              </a:spcBef>
            </a:pPr>
            <a:r>
              <a:rPr lang="he-IL" sz="1800" dirty="0">
                <a:latin typeface="Heebo"/>
                <a:cs typeface="Heebo"/>
                <a:sym typeface="Heebo"/>
              </a:rPr>
              <a:t> </a:t>
            </a:r>
          </a:p>
          <a:p>
            <a:pPr marR="133350" algn="r" defTabSz="685800" rtl="1">
              <a:lnSpc>
                <a:spcPct val="115000"/>
              </a:lnSpc>
              <a:spcBef>
                <a:spcPts val="750"/>
              </a:spcBef>
            </a:pPr>
            <a:r>
              <a:rPr lang="he-IL" sz="1800" b="1" dirty="0">
                <a:latin typeface="Heebo"/>
                <a:ea typeface="Heebo"/>
                <a:cs typeface="Heebo"/>
                <a:sym typeface="Heebo"/>
              </a:rPr>
              <a:t>30%</a:t>
            </a:r>
            <a:r>
              <a:rPr lang="he-IL" sz="1800" dirty="0">
                <a:latin typeface="Heebo"/>
                <a:ea typeface="Heebo"/>
                <a:cs typeface="Heebo"/>
                <a:sym typeface="Heebo"/>
              </a:rPr>
              <a:t>  ישימות     </a:t>
            </a:r>
            <a:r>
              <a:rPr lang="he-IL" sz="1800" b="1" dirty="0">
                <a:latin typeface="Heebo"/>
                <a:ea typeface="Heebo"/>
                <a:cs typeface="Heebo"/>
                <a:sym typeface="Heebo"/>
              </a:rPr>
              <a:t> </a:t>
            </a:r>
          </a:p>
          <a:p>
            <a:pPr marR="133350" algn="r" defTabSz="685800" rtl="1">
              <a:lnSpc>
                <a:spcPct val="115000"/>
              </a:lnSpc>
              <a:spcBef>
                <a:spcPts val="750"/>
              </a:spcBef>
            </a:pPr>
            <a:endParaRPr sz="1800" b="1" dirty="0">
              <a:latin typeface="Heebo"/>
              <a:ea typeface="Heebo"/>
              <a:cs typeface="Heebo"/>
              <a:sym typeface="Heebo"/>
            </a:endParaRPr>
          </a:p>
          <a:p>
            <a:pPr marR="133350" algn="r" defTabSz="685800" rtl="1">
              <a:lnSpc>
                <a:spcPct val="115000"/>
              </a:lnSpc>
            </a:pPr>
            <a:r>
              <a:rPr lang="iw-IL" sz="1800" b="1" dirty="0">
                <a:latin typeface="Heebo"/>
                <a:ea typeface="Heebo"/>
                <a:cs typeface="Heebo"/>
                <a:sym typeface="Heebo"/>
              </a:rPr>
              <a:t>30%</a:t>
            </a:r>
            <a:r>
              <a:rPr lang="he-IL" sz="1800" dirty="0"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iw-IL" sz="1800" dirty="0">
                <a:latin typeface="Heebo"/>
                <a:ea typeface="Heebo"/>
                <a:cs typeface="Heebo"/>
                <a:sym typeface="Heebo"/>
              </a:rPr>
              <a:t>חווית משתמש וערך מוסף     </a:t>
            </a:r>
            <a:endParaRPr sz="1800" dirty="0">
              <a:latin typeface="Heebo"/>
              <a:ea typeface="Heebo"/>
              <a:cs typeface="Heebo"/>
              <a:sym typeface="Heebo"/>
            </a:endParaRPr>
          </a:p>
          <a:p>
            <a:pPr marR="133350" algn="r" defTabSz="685800" rtl="1">
              <a:lnSpc>
                <a:spcPct val="115000"/>
              </a:lnSpc>
            </a:pPr>
            <a:endParaRPr sz="1800" b="1" dirty="0">
              <a:latin typeface="Heebo"/>
              <a:ea typeface="Heebo"/>
              <a:cs typeface="Heebo"/>
              <a:sym typeface="Heebo"/>
            </a:endParaRPr>
          </a:p>
          <a:p>
            <a:pPr marR="133350" algn="r" defTabSz="685800" rtl="1">
              <a:lnSpc>
                <a:spcPct val="115000"/>
              </a:lnSpc>
            </a:pPr>
            <a:r>
              <a:rPr lang="iw-IL" sz="1800" b="1" dirty="0">
                <a:latin typeface="Heebo"/>
                <a:ea typeface="Heebo"/>
                <a:cs typeface="Heebo"/>
                <a:sym typeface="Heebo"/>
              </a:rPr>
              <a:t>10% </a:t>
            </a:r>
            <a:r>
              <a:rPr lang="he-IL" sz="1800" b="1" dirty="0"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iw-IL" sz="1800" dirty="0">
                <a:latin typeface="Heebo"/>
                <a:ea typeface="Heebo"/>
                <a:cs typeface="Heebo"/>
                <a:sym typeface="Heebo"/>
              </a:rPr>
              <a:t>יצירתיות</a:t>
            </a:r>
            <a:endParaRPr sz="1800" dirty="0"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312" name="Google Shape;312;gff69f9064e_0_233"/>
          <p:cNvPicPr preferRelativeResize="0"/>
          <p:nvPr/>
        </p:nvPicPr>
        <p:blipFill rotWithShape="1">
          <a:blip r:embed="rId4">
            <a:alphaModFix/>
          </a:blip>
          <a:srcRect t="77981" b="1480"/>
          <a:stretch/>
        </p:blipFill>
        <p:spPr>
          <a:xfrm>
            <a:off x="1" y="0"/>
            <a:ext cx="9145190" cy="135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ff69f9064e_0_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841" y="286942"/>
            <a:ext cx="1025128" cy="83224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ff69f9064e_0_233"/>
          <p:cNvSpPr txBox="1"/>
          <p:nvPr/>
        </p:nvSpPr>
        <p:spPr>
          <a:xfrm>
            <a:off x="11701463" y="4854178"/>
            <a:ext cx="1381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ff69f9064e_0_233"/>
          <p:cNvSpPr txBox="1"/>
          <p:nvPr/>
        </p:nvSpPr>
        <p:spPr>
          <a:xfrm>
            <a:off x="2651522" y="356758"/>
            <a:ext cx="592087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r" defTabSz="685800" rtl="1">
              <a:buClr>
                <a:srgbClr val="FFFFFF"/>
              </a:buClr>
              <a:buSzPts val="2000"/>
            </a:pPr>
            <a:r>
              <a:rPr lang="he-IL" sz="2250" dirty="0">
                <a:solidFill>
                  <a:srgbClr val="FFFFFF"/>
                </a:solidFill>
                <a:latin typeface="Heebo Medium"/>
                <a:cs typeface="Heebo Medium"/>
                <a:sym typeface="Heebo Medium"/>
              </a:rPr>
              <a:t>מדדי שיפוט</a:t>
            </a:r>
            <a:endParaRPr sz="2250" dirty="0">
              <a:solidFill>
                <a:srgbClr val="FFFFFF"/>
              </a:solidFill>
              <a:latin typeface="Heebo Medium"/>
              <a:cs typeface="Heebo Medium"/>
              <a:sym typeface="Heebo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12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2D44E78-3D2C-444E-BD57-91E532A7E40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44418" y="1216"/>
          <a:ext cx="1215" cy="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think-cell Slide" r:id="rId7" imgW="359" imgH="358" progId="TCLayout.ActiveDocument.1">
                  <p:embed/>
                </p:oleObj>
              </mc:Choice>
              <mc:Fallback>
                <p:oleObj name="think-cell Slide" r:id="rId7" imgW="359" imgH="35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2D44E78-3D2C-444E-BD57-91E532A7E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4418" y="1216"/>
                        <a:ext cx="1215" cy="1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79050AD6-6860-48C1-B40F-62408AB5116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3202" y="0"/>
            <a:ext cx="121481" cy="12148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9969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2143" b="1" kern="1200" dirty="0" err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503D25-BBFE-4C84-99E6-ED39F3DF73DE}"/>
              </a:ext>
            </a:extLst>
          </p:cNvPr>
          <p:cNvSpPr/>
          <p:nvPr/>
        </p:nvSpPr>
        <p:spPr>
          <a:xfrm>
            <a:off x="1143203" y="1"/>
            <a:ext cx="6857595" cy="626841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99699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224" kern="12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A97710-6666-44CA-9F63-9DFF00DA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314" y="176149"/>
            <a:ext cx="6595196" cy="32972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LAUNCH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70006" y="1224946"/>
            <a:ext cx="1005089" cy="5651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9969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24" kern="1200" dirty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Secondary payload</a:t>
            </a:r>
          </a:p>
          <a:p>
            <a:pPr defTabSz="69969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24" kern="1200" dirty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t>FALCON 9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FDA5A8D-B2D5-4518-A5C2-282E74349A0C}"/>
              </a:ext>
            </a:extLst>
          </p:cNvPr>
          <p:cNvGrpSpPr/>
          <p:nvPr/>
        </p:nvGrpSpPr>
        <p:grpSpPr>
          <a:xfrm>
            <a:off x="1205512" y="55753"/>
            <a:ext cx="2022791" cy="504725"/>
            <a:chOff x="7711775" y="1328510"/>
            <a:chExt cx="2643363" cy="659570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C621A246-2921-4C86-A080-4C0148644462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21" t="14135" r="14797" b="27348"/>
            <a:stretch/>
          </p:blipFill>
          <p:spPr>
            <a:xfrm>
              <a:off x="9501548" y="1492018"/>
              <a:ext cx="853590" cy="496062"/>
            </a:xfrm>
            <a:prstGeom prst="rect">
              <a:avLst/>
            </a:prstGeom>
            <a:effectLst>
              <a:reflection blurRad="6350" stA="50000" endA="300" endPos="55000" dir="5400000" sy="-100000" algn="bl" rotWithShape="0"/>
            </a:effectLst>
          </p:spPr>
        </p:pic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B706C76-417E-47BD-BF2B-4DA1979680FD}"/>
                </a:ext>
              </a:extLst>
            </p:cNvPr>
            <p:cNvGrpSpPr/>
            <p:nvPr/>
          </p:nvGrpSpPr>
          <p:grpSpPr>
            <a:xfrm>
              <a:off x="9501548" y="1328510"/>
              <a:ext cx="853590" cy="133543"/>
              <a:chOff x="9501548" y="1328510"/>
              <a:chExt cx="853590" cy="133543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FC0E2F9-7D27-4301-8192-CD03C3292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01548" y="1328510"/>
                <a:ext cx="853590" cy="13354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699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612" kern="12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E84101A5-D0CA-4D71-AA54-BB9A0354E8C1}"/>
                  </a:ext>
                </a:extLst>
              </p:cNvPr>
              <p:cNvSpPr txBox="1"/>
              <p:nvPr/>
            </p:nvSpPr>
            <p:spPr>
              <a:xfrm>
                <a:off x="9738809" y="1333725"/>
                <a:ext cx="379068" cy="1230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99699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he-IL" sz="612" b="1" kern="1200" dirty="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שיגור</a:t>
                </a:r>
                <a:endParaRPr lang="en-US" sz="612" b="1" kern="1200" dirty="0">
                  <a:solidFill>
                    <a:srgbClr val="FFFFFF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1D6553-5077-44BE-B487-7514361CC4DA}"/>
                </a:ext>
              </a:extLst>
            </p:cNvPr>
            <p:cNvGrpSpPr/>
            <p:nvPr/>
          </p:nvGrpSpPr>
          <p:grpSpPr>
            <a:xfrm>
              <a:off x="8904958" y="1667917"/>
              <a:ext cx="550914" cy="320163"/>
              <a:chOff x="5356480" y="308462"/>
              <a:chExt cx="853590" cy="496062"/>
            </a:xfrm>
          </p:grpSpPr>
          <p:pic>
            <p:nvPicPr>
              <p:cNvPr id="189" name="תמונה 23">
                <a:hlinkClick r:id="" action="ppaction://noaction"/>
                <a:extLst>
                  <a:ext uri="{FF2B5EF4-FFF2-40B4-BE49-F238E27FC236}">
                    <a16:creationId xmlns:a16="http://schemas.microsoft.com/office/drawing/2014/main" id="{C3C68541-A674-4D1F-9991-099886BB4B11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0" cstate="screen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4394" t="29917" b="25730"/>
              <a:stretch/>
            </p:blipFill>
            <p:spPr>
              <a:xfrm>
                <a:off x="5356480" y="308462"/>
                <a:ext cx="853590" cy="496062"/>
              </a:xfrm>
              <a:prstGeom prst="rect">
                <a:avLst/>
              </a:prstGeom>
              <a:effectLst>
                <a:outerShdw blurRad="203200" dir="13500000" sy="23000" kx="1200000" algn="br" rotWithShape="0">
                  <a:schemeClr val="bg1">
                    <a:lumMod val="50000"/>
                    <a:alpha val="20000"/>
                  </a:schemeClr>
                </a:outerShdw>
              </a:effectLst>
            </p:spPr>
          </p:pic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1ED1091-26C7-4FF0-8974-45344146A77C}"/>
                  </a:ext>
                </a:extLst>
              </p:cNvPr>
              <p:cNvGrpSpPr/>
              <p:nvPr/>
            </p:nvGrpSpPr>
            <p:grpSpPr>
              <a:xfrm>
                <a:off x="5413814" y="380985"/>
                <a:ext cx="738922" cy="351016"/>
                <a:chOff x="3286855" y="1515133"/>
                <a:chExt cx="2508473" cy="1191621"/>
              </a:xfrm>
            </p:grpSpPr>
            <p:pic>
              <p:nvPicPr>
                <p:cNvPr id="191" name="תמונה 3">
                  <a:extLst>
                    <a:ext uri="{FF2B5EF4-FFF2-40B4-BE49-F238E27FC236}">
                      <a16:creationId xmlns:a16="http://schemas.microsoft.com/office/drawing/2014/main" id="{5D845B89-AFCA-42BC-BA0F-0CAC0102A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7594" y="2270886"/>
                  <a:ext cx="378054" cy="435868"/>
                </a:xfrm>
                <a:prstGeom prst="rect">
                  <a:avLst/>
                </a:prstGeom>
                <a:effectLst>
                  <a:outerShdw blurRad="203200" dir="13500000" sy="23000" kx="1200000" algn="br" rotWithShape="0">
                    <a:schemeClr val="bg1">
                      <a:lumMod val="50000"/>
                      <a:alpha val="20000"/>
                    </a:schemeClr>
                  </a:outerShdw>
                </a:effectLst>
              </p:spPr>
            </p:pic>
            <p:pic>
              <p:nvPicPr>
                <p:cNvPr id="192" name="תמונה 5">
                  <a:extLst>
                    <a:ext uri="{FF2B5EF4-FFF2-40B4-BE49-F238E27FC236}">
                      <a16:creationId xmlns:a16="http://schemas.microsoft.com/office/drawing/2014/main" id="{3A0C854A-661A-4832-AC8D-835217D60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8990" y="1515133"/>
                  <a:ext cx="95300" cy="109874"/>
                </a:xfrm>
                <a:prstGeom prst="rect">
                  <a:avLst/>
                </a:prstGeom>
                <a:effectLst>
                  <a:outerShdw blurRad="203200" dir="13500000" sy="23000" kx="1200000" algn="br" rotWithShape="0">
                    <a:schemeClr val="bg1">
                      <a:lumMod val="50000"/>
                      <a:alpha val="20000"/>
                    </a:schemeClr>
                  </a:outerShdw>
                </a:effectLst>
              </p:spPr>
            </p:pic>
            <p:pic>
              <p:nvPicPr>
                <p:cNvPr id="193" name="גרפיקה 19">
                  <a:hlinkClick r:id="" action="ppaction://noaction"/>
                  <a:extLst>
                    <a:ext uri="{FF2B5EF4-FFF2-40B4-BE49-F238E27FC236}">
                      <a16:creationId xmlns:a16="http://schemas.microsoft.com/office/drawing/2014/main" id="{27673B32-E92D-43D4-9F83-4D4ADC9DF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86855" y="1545993"/>
                  <a:ext cx="2508473" cy="1115929"/>
                </a:xfrm>
                <a:prstGeom prst="rect">
                  <a:avLst/>
                </a:prstGeom>
                <a:effectLst>
                  <a:outerShdw blurRad="203200" dir="13500000" sy="23000" kx="1200000" algn="br" rotWithShape="0">
                    <a:schemeClr val="bg1">
                      <a:lumMod val="50000"/>
                      <a:alpha val="20000"/>
                    </a:schemeClr>
                  </a:outerShdw>
                </a:effectLst>
              </p:spPr>
            </p:pic>
          </p:grpSp>
        </p:grp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2DB1884-5E08-44FD-86AE-21EB5924C2B3}"/>
                </a:ext>
              </a:extLst>
            </p:cNvPr>
            <p:cNvSpPr>
              <a:spLocks/>
            </p:cNvSpPr>
            <p:nvPr/>
          </p:nvSpPr>
          <p:spPr>
            <a:xfrm>
              <a:off x="8904958" y="1562388"/>
              <a:ext cx="550914" cy="86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612" kern="1200" dirty="0">
                <a:solidFill>
                  <a:srgbClr val="FFFFFF">
                    <a:lumMod val="75000"/>
                  </a:srgbClr>
                </a:solidFill>
                <a:latin typeface="Arial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C2CE38-171F-43F8-92D5-39E098E40FBA}"/>
                </a:ext>
              </a:extLst>
            </p:cNvPr>
            <p:cNvSpPr txBox="1"/>
            <p:nvPr/>
          </p:nvSpPr>
          <p:spPr>
            <a:xfrm>
              <a:off x="8988496" y="1574705"/>
              <a:ext cx="383838" cy="61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he-IL" sz="306" b="1" kern="1200" dirty="0">
                  <a:solidFill>
                    <a:srgbClr val="FFFFFF">
                      <a:lumMod val="75000"/>
                    </a:srgbClr>
                  </a:solidFill>
                  <a:latin typeface="Arial" charset="0"/>
                  <a:ea typeface="+mn-ea"/>
                  <a:cs typeface="+mn-cs"/>
                </a:rPr>
                <a:t>ניווט ולכידת הירח</a:t>
              </a:r>
              <a:endParaRPr lang="en-US" sz="306" b="1" kern="1200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8E37D1D-FC0F-4486-8FC4-0E832F906CBC}"/>
                </a:ext>
              </a:extLst>
            </p:cNvPr>
            <p:cNvSpPr>
              <a:spLocks/>
            </p:cNvSpPr>
            <p:nvPr/>
          </p:nvSpPr>
          <p:spPr>
            <a:xfrm>
              <a:off x="7711776" y="1562388"/>
              <a:ext cx="550914" cy="86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306" kern="1200" dirty="0">
                <a:solidFill>
                  <a:srgbClr val="FFFFFF">
                    <a:lumMod val="75000"/>
                  </a:srgbClr>
                </a:solidFill>
                <a:latin typeface="Arial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4A7B005-D6CE-48AF-973B-C72567530A54}"/>
                </a:ext>
              </a:extLst>
            </p:cNvPr>
            <p:cNvSpPr txBox="1"/>
            <p:nvPr/>
          </p:nvSpPr>
          <p:spPr>
            <a:xfrm>
              <a:off x="7806234" y="1574705"/>
              <a:ext cx="361999" cy="61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he-IL" sz="306" b="1" kern="1200" dirty="0">
                  <a:solidFill>
                    <a:srgbClr val="FFFFFF">
                      <a:lumMod val="75000"/>
                    </a:srgbClr>
                  </a:solidFill>
                  <a:latin typeface="Arial" charset="0"/>
                  <a:ea typeface="+mn-ea"/>
                  <a:cs typeface="+mn-cs"/>
                </a:rPr>
                <a:t>נחיתה אוטונומית</a:t>
              </a:r>
              <a:endParaRPr lang="en-US" sz="306" b="1" kern="1200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A39F3072-6544-4B73-804E-40D3C59A9598}"/>
                </a:ext>
              </a:extLst>
            </p:cNvPr>
            <p:cNvPicPr>
              <a:picLocks/>
            </p:cNvPicPr>
            <p:nvPr/>
          </p:nvPicPr>
          <p:blipFill>
            <a:blip r:embed="rId1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775" y="1667917"/>
              <a:ext cx="550914" cy="320163"/>
            </a:xfrm>
            <a:prstGeom prst="rect">
              <a:avLst/>
            </a:prstGeom>
          </p:spPr>
        </p:pic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3CB2450-1410-4336-8974-44927F301C41}"/>
                </a:ext>
              </a:extLst>
            </p:cNvPr>
            <p:cNvSpPr>
              <a:spLocks/>
            </p:cNvSpPr>
            <p:nvPr/>
          </p:nvSpPr>
          <p:spPr>
            <a:xfrm>
              <a:off x="8308367" y="1562388"/>
              <a:ext cx="550914" cy="86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306" kern="12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7A227EF-8469-491D-AE33-4661A97D97DF}"/>
                </a:ext>
              </a:extLst>
            </p:cNvPr>
            <p:cNvSpPr txBox="1"/>
            <p:nvPr/>
          </p:nvSpPr>
          <p:spPr>
            <a:xfrm>
              <a:off x="8391521" y="1574705"/>
              <a:ext cx="384607" cy="61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he-IL" sz="306" b="1" kern="1200" dirty="0">
                  <a:solidFill>
                    <a:srgbClr val="FFFFFF">
                      <a:lumMod val="75000"/>
                    </a:srgbClr>
                  </a:solidFill>
                  <a:latin typeface="Arial" charset="0"/>
                  <a:ea typeface="+mn-ea"/>
                  <a:cs typeface="+mn-cs"/>
                </a:rPr>
                <a:t>תקשורת / מעקב</a:t>
              </a:r>
              <a:endParaRPr lang="en-US" sz="306" b="1" kern="1200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2DB43FDA-E34A-4294-BF77-A12861E58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7"/>
            <a:stretch/>
          </p:blipFill>
          <p:spPr>
            <a:xfrm>
              <a:off x="8308367" y="1667917"/>
              <a:ext cx="550914" cy="320163"/>
            </a:xfrm>
            <a:prstGeom prst="rect">
              <a:avLst/>
            </a:prstGeom>
          </p:spPr>
        </p:pic>
      </p:grpSp>
      <p:pic>
        <p:nvPicPr>
          <p:cNvPr id="7" name="תמונה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14" y="732303"/>
            <a:ext cx="2143387" cy="32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0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5CABF54-346E-462A-8287-4A1647CE60F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44418" y="1216"/>
          <a:ext cx="1215" cy="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think-cell Slide" r:id="rId7" imgW="359" imgH="358" progId="TCLayout.ActiveDocument.1">
                  <p:embed/>
                </p:oleObj>
              </mc:Choice>
              <mc:Fallback>
                <p:oleObj name="think-cell Slide" r:id="rId7" imgW="359" imgH="35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5CABF54-346E-462A-8287-4A1647CE6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4418" y="1216"/>
                        <a:ext cx="1215" cy="1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סרטון מסלול ערוך_גרסה1">
            <a:hlinkClick r:id="" action="ppaction://media"/>
            <a:extLst>
              <a:ext uri="{FF2B5EF4-FFF2-40B4-BE49-F238E27FC236}">
                <a16:creationId xmlns:a16="http://schemas.microsoft.com/office/drawing/2014/main" id="{83361038-16EC-443B-BF83-DE7382EAF8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203" y="304"/>
            <a:ext cx="6857595" cy="514319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4588D8E-28B6-4A23-9D15-674A0B7E0DA4}"/>
              </a:ext>
            </a:extLst>
          </p:cNvPr>
          <p:cNvGrpSpPr/>
          <p:nvPr/>
        </p:nvGrpSpPr>
        <p:grpSpPr>
          <a:xfrm>
            <a:off x="6611964" y="645383"/>
            <a:ext cx="1388834" cy="720110"/>
            <a:chOff x="7146524" y="843379"/>
            <a:chExt cx="1814914" cy="9410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CDE2E0-D3DA-4BB7-934E-4A906085AF3F}"/>
                </a:ext>
              </a:extLst>
            </p:cNvPr>
            <p:cNvSpPr/>
            <p:nvPr/>
          </p:nvSpPr>
          <p:spPr>
            <a:xfrm>
              <a:off x="7146524" y="843379"/>
              <a:ext cx="1814914" cy="94103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224" kern="1200" dirty="0" err="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9FEF31-CC5C-4C9D-8A97-152F5760F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EFC"/>
                </a:clrFrom>
                <a:clrTo>
                  <a:srgbClr val="FF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436" y="1120565"/>
              <a:ext cx="1621090" cy="38666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882E5B-3DDA-4384-BFEA-14990ACB95C8}"/>
              </a:ext>
            </a:extLst>
          </p:cNvPr>
          <p:cNvGrpSpPr/>
          <p:nvPr/>
        </p:nvGrpSpPr>
        <p:grpSpPr>
          <a:xfrm>
            <a:off x="1205512" y="55753"/>
            <a:ext cx="2022791" cy="504725"/>
            <a:chOff x="4586616" y="1328510"/>
            <a:chExt cx="2643363" cy="6595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FC375F-D081-4911-A7D1-577851FB0EDF}"/>
                </a:ext>
              </a:extLst>
            </p:cNvPr>
            <p:cNvPicPr>
              <a:picLocks/>
            </p:cNvPicPr>
            <p:nvPr/>
          </p:nvPicPr>
          <p:blipFill rotWithShape="1">
            <a:blip r:embed="rId1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21" t="14135" r="14797" b="27348"/>
            <a:stretch/>
          </p:blipFill>
          <p:spPr>
            <a:xfrm>
              <a:off x="6679065" y="1667917"/>
              <a:ext cx="550914" cy="32016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7455F5F-CA9B-413B-856A-9248128099AF}"/>
                </a:ext>
              </a:extLst>
            </p:cNvPr>
            <p:cNvGrpSpPr/>
            <p:nvPr/>
          </p:nvGrpSpPr>
          <p:grpSpPr>
            <a:xfrm>
              <a:off x="5779799" y="1328510"/>
              <a:ext cx="853590" cy="133543"/>
              <a:chOff x="5779799" y="1328510"/>
              <a:chExt cx="853590" cy="13354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C12CE6D-5066-40B6-84AE-BDA2A29644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79799" y="1328510"/>
                <a:ext cx="853590" cy="13354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699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612" kern="12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B568E3-B97D-41C9-A959-8D4F612AF725}"/>
                  </a:ext>
                </a:extLst>
              </p:cNvPr>
              <p:cNvSpPr txBox="1"/>
              <p:nvPr/>
            </p:nvSpPr>
            <p:spPr>
              <a:xfrm>
                <a:off x="5817662" y="1333725"/>
                <a:ext cx="777864" cy="1230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99699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he-IL" sz="612" b="1" kern="1200" dirty="0">
                    <a:solidFill>
                      <a:srgbClr val="FFFFFF"/>
                    </a:solidFill>
                    <a:latin typeface="Arial" charset="0"/>
                    <a:ea typeface="+mn-ea"/>
                    <a:cs typeface="+mn-cs"/>
                  </a:rPr>
                  <a:t>ניווט ולכידת הירח</a:t>
                </a:r>
              </a:p>
            </p:txBody>
          </p:sp>
        </p:grpSp>
        <p:pic>
          <p:nvPicPr>
            <p:cNvPr id="11" name="תמונה 23">
              <a:hlinkClick r:id="" action="ppaction://noaction"/>
              <a:extLst>
                <a:ext uri="{FF2B5EF4-FFF2-40B4-BE49-F238E27FC236}">
                  <a16:creationId xmlns:a16="http://schemas.microsoft.com/office/drawing/2014/main" id="{1E4221E6-A421-4F3C-BAE6-40E7973BDF22}"/>
                </a:ext>
              </a:extLst>
            </p:cNvPr>
            <p:cNvPicPr>
              <a:picLocks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394" t="29917" b="25730"/>
            <a:stretch/>
          </p:blipFill>
          <p:spPr>
            <a:xfrm>
              <a:off x="5779799" y="1492018"/>
              <a:ext cx="853590" cy="496062"/>
            </a:xfrm>
            <a:prstGeom prst="rect">
              <a:avLst/>
            </a:prstGeom>
            <a:effectLst>
              <a:outerShdw blurRad="203200" dir="13500000" sy="23000" kx="1200000" algn="br" rotWithShape="0">
                <a:schemeClr val="bg1">
                  <a:lumMod val="50000"/>
                  <a:alpha val="20000"/>
                </a:schemeClr>
              </a:outerShdw>
            </a:effectLst>
          </p:spPr>
        </p:pic>
        <p:pic>
          <p:nvPicPr>
            <p:cNvPr id="12" name="תמונה 3">
              <a:extLst>
                <a:ext uri="{FF2B5EF4-FFF2-40B4-BE49-F238E27FC236}">
                  <a16:creationId xmlns:a16="http://schemas.microsoft.com/office/drawing/2014/main" id="{3DFE381E-F6BF-479D-9CFE-4CDD55D59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7146" y="1789251"/>
              <a:ext cx="116297" cy="134082"/>
            </a:xfrm>
            <a:prstGeom prst="rect">
              <a:avLst/>
            </a:prstGeom>
            <a:effectLst>
              <a:outerShdw blurRad="203200" dir="13500000" sy="23000" kx="1200000" algn="br" rotWithShape="0">
                <a:schemeClr val="bg1">
                  <a:lumMod val="50000"/>
                  <a:alpha val="20000"/>
                </a:schemeClr>
              </a:outerShdw>
            </a:effectLst>
          </p:spPr>
        </p:pic>
        <p:pic>
          <p:nvPicPr>
            <p:cNvPr id="13" name="תמונה 5">
              <a:extLst>
                <a:ext uri="{FF2B5EF4-FFF2-40B4-BE49-F238E27FC236}">
                  <a16:creationId xmlns:a16="http://schemas.microsoft.com/office/drawing/2014/main" id="{888B61BC-A5A3-4E9F-8642-014AAD40F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9710" y="1556766"/>
              <a:ext cx="29316" cy="33799"/>
            </a:xfrm>
            <a:prstGeom prst="rect">
              <a:avLst/>
            </a:prstGeom>
            <a:effectLst>
              <a:outerShdw blurRad="203200" dir="13500000" sy="23000" kx="1200000" algn="br" rotWithShape="0">
                <a:schemeClr val="bg1">
                  <a:lumMod val="50000"/>
                  <a:alpha val="20000"/>
                </a:schemeClr>
              </a:outerShdw>
            </a:effectLst>
          </p:spPr>
        </p:pic>
        <p:pic>
          <p:nvPicPr>
            <p:cNvPr id="14" name="גרפיקה 19">
              <a:hlinkClick r:id="" action="ppaction://noaction"/>
              <a:extLst>
                <a:ext uri="{FF2B5EF4-FFF2-40B4-BE49-F238E27FC236}">
                  <a16:creationId xmlns:a16="http://schemas.microsoft.com/office/drawing/2014/main" id="{A4B28F8A-346F-4E3D-9C58-4E951CFDF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20766" y="1566259"/>
              <a:ext cx="771656" cy="343283"/>
            </a:xfrm>
            <a:prstGeom prst="rect">
              <a:avLst/>
            </a:prstGeom>
            <a:effectLst>
              <a:outerShdw blurRad="203200" dir="13500000" sy="23000" kx="1200000" algn="br" rotWithShape="0">
                <a:schemeClr val="bg1">
                  <a:lumMod val="50000"/>
                  <a:alpha val="20000"/>
                </a:scheme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BD982F-B11C-46DE-8770-1EA9C5B1AE74}"/>
                </a:ext>
              </a:extLst>
            </p:cNvPr>
            <p:cNvSpPr>
              <a:spLocks/>
            </p:cNvSpPr>
            <p:nvPr/>
          </p:nvSpPr>
          <p:spPr>
            <a:xfrm>
              <a:off x="6679065" y="1562388"/>
              <a:ext cx="550914" cy="86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612" kern="1200" dirty="0">
                <a:solidFill>
                  <a:srgbClr val="FFFFFF">
                    <a:lumMod val="75000"/>
                  </a:srgbClr>
                </a:solidFill>
                <a:latin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9A7A69-91F7-4A20-9A9A-C6E8E4178BA3}"/>
                </a:ext>
              </a:extLst>
            </p:cNvPr>
            <p:cNvSpPr txBox="1"/>
            <p:nvPr/>
          </p:nvSpPr>
          <p:spPr>
            <a:xfrm>
              <a:off x="6762603" y="1574705"/>
              <a:ext cx="383838" cy="61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he-IL" sz="306" b="1" kern="1200" dirty="0">
                  <a:solidFill>
                    <a:srgbClr val="FFFFFF">
                      <a:lumMod val="75000"/>
                    </a:srgbClr>
                  </a:solidFill>
                  <a:latin typeface="Arial" charset="0"/>
                  <a:ea typeface="+mn-ea"/>
                  <a:cs typeface="+mn-cs"/>
                </a:rPr>
                <a:t>שיגור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58677-C569-4A98-A17D-7E699597A3E2}"/>
                </a:ext>
              </a:extLst>
            </p:cNvPr>
            <p:cNvSpPr>
              <a:spLocks/>
            </p:cNvSpPr>
            <p:nvPr/>
          </p:nvSpPr>
          <p:spPr>
            <a:xfrm>
              <a:off x="4586617" y="1562388"/>
              <a:ext cx="550914" cy="86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306" kern="1200" dirty="0">
                <a:solidFill>
                  <a:srgbClr val="FFFFFF">
                    <a:lumMod val="75000"/>
                  </a:srgbClr>
                </a:solidFill>
                <a:latin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5B68FF-A0DE-4C29-AC48-E7623683407D}"/>
                </a:ext>
              </a:extLst>
            </p:cNvPr>
            <p:cNvSpPr txBox="1"/>
            <p:nvPr/>
          </p:nvSpPr>
          <p:spPr>
            <a:xfrm>
              <a:off x="4681075" y="1574705"/>
              <a:ext cx="361999" cy="61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he-IL" sz="306" b="1" kern="1200" dirty="0">
                  <a:solidFill>
                    <a:srgbClr val="FFFFFF">
                      <a:lumMod val="75000"/>
                    </a:srgbClr>
                  </a:solidFill>
                  <a:latin typeface="Arial" charset="0"/>
                  <a:ea typeface="+mn-ea"/>
                  <a:cs typeface="+mn-cs"/>
                </a:rPr>
                <a:t>נחיתה אוטונומית</a:t>
              </a:r>
              <a:endParaRPr lang="en-US" sz="306" b="1" kern="1200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519C69-EE96-4336-95DF-16691006A696}"/>
                </a:ext>
              </a:extLst>
            </p:cNvPr>
            <p:cNvPicPr>
              <a:picLocks/>
            </p:cNvPicPr>
            <p:nvPr/>
          </p:nvPicPr>
          <p:blipFill>
            <a:blip r:embed="rId1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616" y="1667917"/>
              <a:ext cx="550914" cy="32016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C54D9C-07DF-48CF-8E83-93EE11516BAC}"/>
                </a:ext>
              </a:extLst>
            </p:cNvPr>
            <p:cNvSpPr>
              <a:spLocks/>
            </p:cNvSpPr>
            <p:nvPr/>
          </p:nvSpPr>
          <p:spPr>
            <a:xfrm>
              <a:off x="5183208" y="1562388"/>
              <a:ext cx="550914" cy="86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6" tIns="34288" rIns="68576" bIns="34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306" kern="12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C3B128-1BDC-42B1-9BF1-08EC964331C3}"/>
                </a:ext>
              </a:extLst>
            </p:cNvPr>
            <p:cNvSpPr txBox="1"/>
            <p:nvPr/>
          </p:nvSpPr>
          <p:spPr>
            <a:xfrm>
              <a:off x="5266362" y="1574705"/>
              <a:ext cx="384607" cy="61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699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he-IL" sz="306" b="1" kern="1200" dirty="0">
                  <a:solidFill>
                    <a:srgbClr val="FFFFFF">
                      <a:lumMod val="75000"/>
                    </a:srgbClr>
                  </a:solidFill>
                  <a:latin typeface="Arial" charset="0"/>
                  <a:ea typeface="+mn-ea"/>
                  <a:cs typeface="+mn-cs"/>
                </a:rPr>
                <a:t>תקשורת / מעקב</a:t>
              </a:r>
              <a:endParaRPr lang="en-US" sz="306" b="1" kern="1200" dirty="0">
                <a:solidFill>
                  <a:srgbClr val="FFFFFF">
                    <a:lumMod val="75000"/>
                  </a:srgbClr>
                </a:solidFill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3136B3-1F93-4948-99F1-AF853A77F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17"/>
            <a:stretch/>
          </p:blipFill>
          <p:spPr>
            <a:xfrm>
              <a:off x="5183208" y="1667917"/>
              <a:ext cx="550914" cy="320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2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 defTabSz="699699" fontAlgn="base">
              <a:buClrTx/>
            </a:pPr>
            <a:fld id="{00000000-1234-1234-1234-123412341234}" type="slidenum">
              <a:rPr lang="en-US" kern="1200"/>
              <a:pPr defTabSz="699699" fontAlgn="base">
                <a:buClrTx/>
              </a:pPr>
              <a:t>8</a:t>
            </a:fld>
            <a:endParaRPr lang="en-US" kern="1200"/>
          </a:p>
        </p:txBody>
      </p:sp>
      <p:pic>
        <p:nvPicPr>
          <p:cNvPr id="270338" name="Picture 2" descr="https://images1-ynet-prod.azureedge.net/PicServer5/2019/03/05/9101438/910143501002499640360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63" y="43272"/>
            <a:ext cx="4128858" cy="232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0342" name="Picture 6" descr="×ª××¦××ª ×ª××× × ×¢×××¨ âªspaceil moonâ¬â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1" y="2460975"/>
            <a:ext cx="4125317" cy="258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6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10" name="Picture 2" descr="×ª××¦××ª ×ª××× × ×¢×××¨ âªspaceil moonâ¬â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14" y="1"/>
            <a:ext cx="3554275" cy="267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×ª××¦××ª ×ª××× × ×¢×××¨ âªspaceil moonâ¬â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57" y="2670150"/>
            <a:ext cx="4539740" cy="24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3929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YUNY4fTAOymVMrIacUB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csxfY_VTP6Z1pSXksnAl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Firm Format - templateRL_Blue">
  <a:themeElements>
    <a:clrScheme name="McKinsey Cyan-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9F0FF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983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Grey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normal - RL" id="{F03B30B0-5E16-4514-AB22-836F88284CD7}" vid="{323A5DEA-EAA1-48D6-BEFF-5CAE0768D9F2}"/>
    </a:ext>
  </a:extLst>
</a:theme>
</file>

<file path=ppt/theme/theme5.xml><?xml version="1.0" encoding="utf-8"?>
<a:theme xmlns:a="http://schemas.openxmlformats.org/drawingml/2006/main" name="Firm Format - templateRL_Blue">
  <a:themeElements>
    <a:clrScheme name="McKinsey Cyan-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9F0FF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983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Grey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normal - RL" id="{F03B30B0-5E16-4514-AB22-836F88284CD7}" vid="{323A5DEA-EAA1-48D6-BEFF-5CAE0768D9F2}"/>
    </a:ext>
  </a:extLst>
</a:theme>
</file>

<file path=ppt/theme/theme6.xml><?xml version="1.0" encoding="utf-8"?>
<a:theme xmlns:a="http://schemas.openxmlformats.org/drawingml/2006/main" name="1_Firm Format - templateRL_Blue">
  <a:themeElements>
    <a:clrScheme name="McKinsey Cyan-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9F0FF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983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Grey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normal - RL" id="{F03B30B0-5E16-4514-AB22-836F88284CD7}" vid="{323A5DEA-EAA1-48D6-BEFF-5CAE0768D9F2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977</Words>
  <Application>Microsoft Office PowerPoint</Application>
  <PresentationFormat>‫הצגה על המסך (16:9)</PresentationFormat>
  <Paragraphs>118</Paragraphs>
  <Slides>18</Slides>
  <Notes>14</Notes>
  <HiddenSlides>0</HiddenSlides>
  <MMClips>1</MMClips>
  <ScaleCrop>false</ScaleCrop>
  <HeadingPairs>
    <vt:vector size="8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6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33" baseType="lpstr">
      <vt:lpstr>Calibri</vt:lpstr>
      <vt:lpstr>Montserrat</vt:lpstr>
      <vt:lpstr>Arial</vt:lpstr>
      <vt:lpstr>Lato</vt:lpstr>
      <vt:lpstr>Avenir</vt:lpstr>
      <vt:lpstr>Heebo Medium</vt:lpstr>
      <vt:lpstr>Heebo</vt:lpstr>
      <vt:lpstr>Helvetica Neue</vt:lpstr>
      <vt:lpstr>Focus</vt:lpstr>
      <vt:lpstr>ערכת נושא Office</vt:lpstr>
      <vt:lpstr>Office Theme</vt:lpstr>
      <vt:lpstr>2_Firm Format - templateRL_Blue</vt:lpstr>
      <vt:lpstr>Firm Format - templateRL_Blue</vt:lpstr>
      <vt:lpstr>1_Firm Format - templateRL_Blue</vt:lpstr>
      <vt:lpstr>think-cell Slide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LAUNCH</vt:lpstr>
      <vt:lpstr>מצגת של PowerPoint‏</vt:lpstr>
      <vt:lpstr>מצגת של PowerPoint‏</vt:lpstr>
      <vt:lpstr>מצגת של PowerPoint‏</vt:lpstr>
      <vt:lpstr>פרופיל הנחיתה 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shmuel moha</dc:creator>
  <cp:lastModifiedBy>shmuel moha</cp:lastModifiedBy>
  <cp:revision>6</cp:revision>
  <dcterms:modified xsi:type="dcterms:W3CDTF">2022-11-02T18:37:00Z</dcterms:modified>
</cp:coreProperties>
</file>